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revisionInfo.xml" ContentType="application/vnd.ms-powerpoint.revisioninfo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4" r:id="rId1"/>
  </p:sldMasterIdLst>
  <p:notesMasterIdLst>
    <p:notesMasterId r:id="rId22"/>
  </p:notesMasterIdLst>
  <p:sldIdLst>
    <p:sldId id="410" r:id="rId2"/>
    <p:sldId id="409" r:id="rId3"/>
    <p:sldId id="264" r:id="rId4"/>
    <p:sldId id="259" r:id="rId5"/>
    <p:sldId id="406" r:id="rId6"/>
    <p:sldId id="332" r:id="rId7"/>
    <p:sldId id="392" r:id="rId8"/>
    <p:sldId id="393" r:id="rId9"/>
    <p:sldId id="333" r:id="rId10"/>
    <p:sldId id="334" r:id="rId11"/>
    <p:sldId id="365" r:id="rId12"/>
    <p:sldId id="335" r:id="rId13"/>
    <p:sldId id="363" r:id="rId14"/>
    <p:sldId id="371" r:id="rId15"/>
    <p:sldId id="336" r:id="rId16"/>
    <p:sldId id="307" r:id="rId17"/>
    <p:sldId id="257" r:id="rId18"/>
    <p:sldId id="408" r:id="rId19"/>
    <p:sldId id="313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389D73-005A-40EF-9980-AB1102135990}" v="1" dt="2023-03-06T10:20:44.0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032" autoAdjust="0"/>
    <p:restoredTop sz="93537" autoAdjust="0"/>
  </p:normalViewPr>
  <p:slideViewPr>
    <p:cSldViewPr>
      <p:cViewPr varScale="1">
        <p:scale>
          <a:sx n="68" d="100"/>
          <a:sy n="68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bha samrit" userId="d5007fb7d3c6cee5" providerId="LiveId" clId="{2D303E7E-5C8E-4EB0-A023-3AD2AA2309F1}"/>
    <pc:docChg chg="custSel delSld modSld">
      <pc:chgData name="vibha samrit" userId="d5007fb7d3c6cee5" providerId="LiveId" clId="{2D303E7E-5C8E-4EB0-A023-3AD2AA2309F1}" dt="2023-03-06T09:52:04.189" v="230" actId="2696"/>
      <pc:docMkLst>
        <pc:docMk/>
      </pc:docMkLst>
      <pc:sldChg chg="modSp mod">
        <pc:chgData name="vibha samrit" userId="d5007fb7d3c6cee5" providerId="LiveId" clId="{2D303E7E-5C8E-4EB0-A023-3AD2AA2309F1}" dt="2023-03-06T09:39:27.395" v="59" actId="20577"/>
        <pc:sldMkLst>
          <pc:docMk/>
          <pc:sldMk cId="0" sldId="256"/>
        </pc:sldMkLst>
        <pc:spChg chg="mod">
          <ac:chgData name="vibha samrit" userId="d5007fb7d3c6cee5" providerId="LiveId" clId="{2D303E7E-5C8E-4EB0-A023-3AD2AA2309F1}" dt="2023-03-06T09:39:27.395" v="59" actId="20577"/>
          <ac:spMkLst>
            <pc:docMk/>
            <pc:sldMk cId="0" sldId="256"/>
            <ac:spMk id="2" creationId="{00000000-0000-0000-0000-000000000000}"/>
          </ac:spMkLst>
        </pc:spChg>
      </pc:sldChg>
      <pc:sldChg chg="modSp mod">
        <pc:chgData name="vibha samrit" userId="d5007fb7d3c6cee5" providerId="LiveId" clId="{2D303E7E-5C8E-4EB0-A023-3AD2AA2309F1}" dt="2023-03-06T09:40:37.135" v="136" actId="1076"/>
        <pc:sldMkLst>
          <pc:docMk/>
          <pc:sldMk cId="0" sldId="258"/>
        </pc:sldMkLst>
        <pc:spChg chg="mod">
          <ac:chgData name="vibha samrit" userId="d5007fb7d3c6cee5" providerId="LiveId" clId="{2D303E7E-5C8E-4EB0-A023-3AD2AA2309F1}" dt="2023-03-06T09:40:37.135" v="136" actId="1076"/>
          <ac:spMkLst>
            <pc:docMk/>
            <pc:sldMk cId="0" sldId="258"/>
            <ac:spMk id="2" creationId="{00000000-0000-0000-0000-000000000000}"/>
          </ac:spMkLst>
        </pc:spChg>
      </pc:sldChg>
      <pc:sldChg chg="del">
        <pc:chgData name="vibha samrit" userId="d5007fb7d3c6cee5" providerId="LiveId" clId="{2D303E7E-5C8E-4EB0-A023-3AD2AA2309F1}" dt="2023-03-06T09:46:30.244" v="166" actId="2696"/>
        <pc:sldMkLst>
          <pc:docMk/>
          <pc:sldMk cId="0" sldId="260"/>
        </pc:sldMkLst>
      </pc:sldChg>
      <pc:sldChg chg="del">
        <pc:chgData name="vibha samrit" userId="d5007fb7d3c6cee5" providerId="LiveId" clId="{2D303E7E-5C8E-4EB0-A023-3AD2AA2309F1}" dt="2023-03-06T09:45:27.521" v="155" actId="2696"/>
        <pc:sldMkLst>
          <pc:docMk/>
          <pc:sldMk cId="0" sldId="261"/>
        </pc:sldMkLst>
      </pc:sldChg>
      <pc:sldChg chg="del">
        <pc:chgData name="vibha samrit" userId="d5007fb7d3c6cee5" providerId="LiveId" clId="{2D303E7E-5C8E-4EB0-A023-3AD2AA2309F1}" dt="2023-03-06T09:42:08.524" v="138" actId="2696"/>
        <pc:sldMkLst>
          <pc:docMk/>
          <pc:sldMk cId="0" sldId="263"/>
        </pc:sldMkLst>
      </pc:sldChg>
      <pc:sldChg chg="del">
        <pc:chgData name="vibha samrit" userId="d5007fb7d3c6cee5" providerId="LiveId" clId="{2D303E7E-5C8E-4EB0-A023-3AD2AA2309F1}" dt="2023-03-06T09:47:10.654" v="191" actId="2696"/>
        <pc:sldMkLst>
          <pc:docMk/>
          <pc:sldMk cId="0" sldId="265"/>
        </pc:sldMkLst>
      </pc:sldChg>
      <pc:sldChg chg="del">
        <pc:chgData name="vibha samrit" userId="d5007fb7d3c6cee5" providerId="LiveId" clId="{2D303E7E-5C8E-4EB0-A023-3AD2AA2309F1}" dt="2023-03-06T09:42:10.003" v="139" actId="2696"/>
        <pc:sldMkLst>
          <pc:docMk/>
          <pc:sldMk cId="0" sldId="267"/>
        </pc:sldMkLst>
      </pc:sldChg>
      <pc:sldChg chg="del">
        <pc:chgData name="vibha samrit" userId="d5007fb7d3c6cee5" providerId="LiveId" clId="{2D303E7E-5C8E-4EB0-A023-3AD2AA2309F1}" dt="2023-03-06T09:42:12.265" v="140" actId="2696"/>
        <pc:sldMkLst>
          <pc:docMk/>
          <pc:sldMk cId="0" sldId="268"/>
        </pc:sldMkLst>
      </pc:sldChg>
      <pc:sldChg chg="del">
        <pc:chgData name="vibha samrit" userId="d5007fb7d3c6cee5" providerId="LiveId" clId="{2D303E7E-5C8E-4EB0-A023-3AD2AA2309F1}" dt="2023-03-06T09:45:30.915" v="160" actId="2696"/>
        <pc:sldMkLst>
          <pc:docMk/>
          <pc:sldMk cId="0" sldId="269"/>
        </pc:sldMkLst>
      </pc:sldChg>
      <pc:sldChg chg="del">
        <pc:chgData name="vibha samrit" userId="d5007fb7d3c6cee5" providerId="LiveId" clId="{2D303E7E-5C8E-4EB0-A023-3AD2AA2309F1}" dt="2023-03-06T09:45:28.249" v="156" actId="2696"/>
        <pc:sldMkLst>
          <pc:docMk/>
          <pc:sldMk cId="0" sldId="270"/>
        </pc:sldMkLst>
      </pc:sldChg>
      <pc:sldChg chg="del">
        <pc:chgData name="vibha samrit" userId="d5007fb7d3c6cee5" providerId="LiveId" clId="{2D303E7E-5C8E-4EB0-A023-3AD2AA2309F1}" dt="2023-03-06T09:45:28.874" v="157" actId="2696"/>
        <pc:sldMkLst>
          <pc:docMk/>
          <pc:sldMk cId="0" sldId="271"/>
        </pc:sldMkLst>
      </pc:sldChg>
      <pc:sldChg chg="del">
        <pc:chgData name="vibha samrit" userId="d5007fb7d3c6cee5" providerId="LiveId" clId="{2D303E7E-5C8E-4EB0-A023-3AD2AA2309F1}" dt="2023-03-06T09:45:29.396" v="158" actId="2696"/>
        <pc:sldMkLst>
          <pc:docMk/>
          <pc:sldMk cId="0" sldId="272"/>
        </pc:sldMkLst>
      </pc:sldChg>
      <pc:sldChg chg="del">
        <pc:chgData name="vibha samrit" userId="d5007fb7d3c6cee5" providerId="LiveId" clId="{2D303E7E-5C8E-4EB0-A023-3AD2AA2309F1}" dt="2023-03-06T09:45:30.915" v="160" actId="2696"/>
        <pc:sldMkLst>
          <pc:docMk/>
          <pc:sldMk cId="0" sldId="273"/>
        </pc:sldMkLst>
      </pc:sldChg>
      <pc:sldChg chg="del">
        <pc:chgData name="vibha samrit" userId="d5007fb7d3c6cee5" providerId="LiveId" clId="{2D303E7E-5C8E-4EB0-A023-3AD2AA2309F1}" dt="2023-03-06T09:45:32.100" v="161" actId="2696"/>
        <pc:sldMkLst>
          <pc:docMk/>
          <pc:sldMk cId="0" sldId="274"/>
        </pc:sldMkLst>
      </pc:sldChg>
      <pc:sldChg chg="del">
        <pc:chgData name="vibha samrit" userId="d5007fb7d3c6cee5" providerId="LiveId" clId="{2D303E7E-5C8E-4EB0-A023-3AD2AA2309F1}" dt="2023-03-06T09:45:32.755" v="162" actId="2696"/>
        <pc:sldMkLst>
          <pc:docMk/>
          <pc:sldMk cId="0" sldId="275"/>
        </pc:sldMkLst>
      </pc:sldChg>
      <pc:sldChg chg="del">
        <pc:chgData name="vibha samrit" userId="d5007fb7d3c6cee5" providerId="LiveId" clId="{2D303E7E-5C8E-4EB0-A023-3AD2AA2309F1}" dt="2023-03-06T09:45:33.757" v="163" actId="2696"/>
        <pc:sldMkLst>
          <pc:docMk/>
          <pc:sldMk cId="0" sldId="276"/>
        </pc:sldMkLst>
      </pc:sldChg>
      <pc:sldChg chg="del">
        <pc:chgData name="vibha samrit" userId="d5007fb7d3c6cee5" providerId="LiveId" clId="{2D303E7E-5C8E-4EB0-A023-3AD2AA2309F1}" dt="2023-03-06T09:42:07.691" v="137" actId="2696"/>
        <pc:sldMkLst>
          <pc:docMk/>
          <pc:sldMk cId="0" sldId="278"/>
        </pc:sldMkLst>
      </pc:sldChg>
      <pc:sldChg chg="del">
        <pc:chgData name="vibha samrit" userId="d5007fb7d3c6cee5" providerId="LiveId" clId="{2D303E7E-5C8E-4EB0-A023-3AD2AA2309F1}" dt="2023-03-06T09:45:30.004" v="159" actId="2696"/>
        <pc:sldMkLst>
          <pc:docMk/>
          <pc:sldMk cId="0" sldId="280"/>
        </pc:sldMkLst>
      </pc:sldChg>
      <pc:sldChg chg="del">
        <pc:chgData name="vibha samrit" userId="d5007fb7d3c6cee5" providerId="LiveId" clId="{2D303E7E-5C8E-4EB0-A023-3AD2AA2309F1}" dt="2023-03-06T09:46:42.538" v="171" actId="2696"/>
        <pc:sldMkLst>
          <pc:docMk/>
          <pc:sldMk cId="0" sldId="281"/>
        </pc:sldMkLst>
      </pc:sldChg>
      <pc:sldChg chg="del">
        <pc:chgData name="vibha samrit" userId="d5007fb7d3c6cee5" providerId="LiveId" clId="{2D303E7E-5C8E-4EB0-A023-3AD2AA2309F1}" dt="2023-03-06T09:45:35.414" v="164" actId="2696"/>
        <pc:sldMkLst>
          <pc:docMk/>
          <pc:sldMk cId="0" sldId="283"/>
        </pc:sldMkLst>
      </pc:sldChg>
      <pc:sldChg chg="del">
        <pc:chgData name="vibha samrit" userId="d5007fb7d3c6cee5" providerId="LiveId" clId="{2D303E7E-5C8E-4EB0-A023-3AD2AA2309F1}" dt="2023-03-06T09:46:33.171" v="168" actId="2696"/>
        <pc:sldMkLst>
          <pc:docMk/>
          <pc:sldMk cId="0" sldId="284"/>
        </pc:sldMkLst>
      </pc:sldChg>
      <pc:sldChg chg="del">
        <pc:chgData name="vibha samrit" userId="d5007fb7d3c6cee5" providerId="LiveId" clId="{2D303E7E-5C8E-4EB0-A023-3AD2AA2309F1}" dt="2023-03-06T09:46:36.509" v="169" actId="2696"/>
        <pc:sldMkLst>
          <pc:docMk/>
          <pc:sldMk cId="0" sldId="285"/>
        </pc:sldMkLst>
      </pc:sldChg>
      <pc:sldChg chg="del">
        <pc:chgData name="vibha samrit" userId="d5007fb7d3c6cee5" providerId="LiveId" clId="{2D303E7E-5C8E-4EB0-A023-3AD2AA2309F1}" dt="2023-03-06T09:46:39.508" v="170" actId="2696"/>
        <pc:sldMkLst>
          <pc:docMk/>
          <pc:sldMk cId="0" sldId="286"/>
        </pc:sldMkLst>
      </pc:sldChg>
      <pc:sldChg chg="del">
        <pc:chgData name="vibha samrit" userId="d5007fb7d3c6cee5" providerId="LiveId" clId="{2D303E7E-5C8E-4EB0-A023-3AD2AA2309F1}" dt="2023-03-06T09:47:28.244" v="200" actId="2696"/>
        <pc:sldMkLst>
          <pc:docMk/>
          <pc:sldMk cId="0" sldId="288"/>
        </pc:sldMkLst>
      </pc:sldChg>
      <pc:sldChg chg="del">
        <pc:chgData name="vibha samrit" userId="d5007fb7d3c6cee5" providerId="LiveId" clId="{2D303E7E-5C8E-4EB0-A023-3AD2AA2309F1}" dt="2023-03-06T09:47:29.044" v="201" actId="2696"/>
        <pc:sldMkLst>
          <pc:docMk/>
          <pc:sldMk cId="0" sldId="289"/>
        </pc:sldMkLst>
      </pc:sldChg>
      <pc:sldChg chg="del">
        <pc:chgData name="vibha samrit" userId="d5007fb7d3c6cee5" providerId="LiveId" clId="{2D303E7E-5C8E-4EB0-A023-3AD2AA2309F1}" dt="2023-03-06T09:44:22.684" v="141" actId="2696"/>
        <pc:sldMkLst>
          <pc:docMk/>
          <pc:sldMk cId="0" sldId="298"/>
        </pc:sldMkLst>
      </pc:sldChg>
      <pc:sldChg chg="del">
        <pc:chgData name="vibha samrit" userId="d5007fb7d3c6cee5" providerId="LiveId" clId="{2D303E7E-5C8E-4EB0-A023-3AD2AA2309F1}" dt="2023-03-06T09:44:27.667" v="146" actId="2696"/>
        <pc:sldMkLst>
          <pc:docMk/>
          <pc:sldMk cId="0" sldId="299"/>
        </pc:sldMkLst>
      </pc:sldChg>
      <pc:sldChg chg="del">
        <pc:chgData name="vibha samrit" userId="d5007fb7d3c6cee5" providerId="LiveId" clId="{2D303E7E-5C8E-4EB0-A023-3AD2AA2309F1}" dt="2023-03-06T09:44:31.504" v="149" actId="2696"/>
        <pc:sldMkLst>
          <pc:docMk/>
          <pc:sldMk cId="0" sldId="300"/>
        </pc:sldMkLst>
      </pc:sldChg>
      <pc:sldChg chg="del">
        <pc:chgData name="vibha samrit" userId="d5007fb7d3c6cee5" providerId="LiveId" clId="{2D303E7E-5C8E-4EB0-A023-3AD2AA2309F1}" dt="2023-03-06T09:44:32.386" v="150" actId="2696"/>
        <pc:sldMkLst>
          <pc:docMk/>
          <pc:sldMk cId="0" sldId="301"/>
        </pc:sldMkLst>
      </pc:sldChg>
      <pc:sldChg chg="del">
        <pc:chgData name="vibha samrit" userId="d5007fb7d3c6cee5" providerId="LiveId" clId="{2D303E7E-5C8E-4EB0-A023-3AD2AA2309F1}" dt="2023-03-06T09:44:36.433" v="151" actId="2696"/>
        <pc:sldMkLst>
          <pc:docMk/>
          <pc:sldMk cId="0" sldId="302"/>
        </pc:sldMkLst>
      </pc:sldChg>
      <pc:sldChg chg="del">
        <pc:chgData name="vibha samrit" userId="d5007fb7d3c6cee5" providerId="LiveId" clId="{2D303E7E-5C8E-4EB0-A023-3AD2AA2309F1}" dt="2023-03-06T09:51:21.715" v="214" actId="2696"/>
        <pc:sldMkLst>
          <pc:docMk/>
          <pc:sldMk cId="0" sldId="308"/>
        </pc:sldMkLst>
      </pc:sldChg>
      <pc:sldChg chg="del">
        <pc:chgData name="vibha samrit" userId="d5007fb7d3c6cee5" providerId="LiveId" clId="{2D303E7E-5C8E-4EB0-A023-3AD2AA2309F1}" dt="2023-03-06T09:51:22.749" v="215" actId="2696"/>
        <pc:sldMkLst>
          <pc:docMk/>
          <pc:sldMk cId="0" sldId="309"/>
        </pc:sldMkLst>
      </pc:sldChg>
      <pc:sldChg chg="del">
        <pc:chgData name="vibha samrit" userId="d5007fb7d3c6cee5" providerId="LiveId" clId="{2D303E7E-5C8E-4EB0-A023-3AD2AA2309F1}" dt="2023-03-06T09:51:28.693" v="216" actId="2696"/>
        <pc:sldMkLst>
          <pc:docMk/>
          <pc:sldMk cId="0" sldId="310"/>
        </pc:sldMkLst>
      </pc:sldChg>
      <pc:sldChg chg="del">
        <pc:chgData name="vibha samrit" userId="d5007fb7d3c6cee5" providerId="LiveId" clId="{2D303E7E-5C8E-4EB0-A023-3AD2AA2309F1}" dt="2023-03-06T09:49:03.087" v="206" actId="2696"/>
        <pc:sldMkLst>
          <pc:docMk/>
          <pc:sldMk cId="0" sldId="311"/>
        </pc:sldMkLst>
      </pc:sldChg>
      <pc:sldChg chg="del">
        <pc:chgData name="vibha samrit" userId="d5007fb7d3c6cee5" providerId="LiveId" clId="{2D303E7E-5C8E-4EB0-A023-3AD2AA2309F1}" dt="2023-03-06T09:49:27.071" v="212" actId="2696"/>
        <pc:sldMkLst>
          <pc:docMk/>
          <pc:sldMk cId="0" sldId="312"/>
        </pc:sldMkLst>
      </pc:sldChg>
      <pc:sldChg chg="del">
        <pc:chgData name="vibha samrit" userId="d5007fb7d3c6cee5" providerId="LiveId" clId="{2D303E7E-5C8E-4EB0-A023-3AD2AA2309F1}" dt="2023-03-06T09:46:14.683" v="165" actId="2696"/>
        <pc:sldMkLst>
          <pc:docMk/>
          <pc:sldMk cId="36754507" sldId="314"/>
        </pc:sldMkLst>
      </pc:sldChg>
      <pc:sldChg chg="del">
        <pc:chgData name="vibha samrit" userId="d5007fb7d3c6cee5" providerId="LiveId" clId="{2D303E7E-5C8E-4EB0-A023-3AD2AA2309F1}" dt="2023-03-06T09:46:31.076" v="167" actId="2696"/>
        <pc:sldMkLst>
          <pc:docMk/>
          <pc:sldMk cId="0" sldId="315"/>
        </pc:sldMkLst>
      </pc:sldChg>
      <pc:sldChg chg="del">
        <pc:chgData name="vibha samrit" userId="d5007fb7d3c6cee5" providerId="LiveId" clId="{2D303E7E-5C8E-4EB0-A023-3AD2AA2309F1}" dt="2023-03-06T09:46:44.346" v="172" actId="2696"/>
        <pc:sldMkLst>
          <pc:docMk/>
          <pc:sldMk cId="1444584379" sldId="318"/>
        </pc:sldMkLst>
      </pc:sldChg>
      <pc:sldChg chg="del">
        <pc:chgData name="vibha samrit" userId="d5007fb7d3c6cee5" providerId="LiveId" clId="{2D303E7E-5C8E-4EB0-A023-3AD2AA2309F1}" dt="2023-03-06T09:46:45.297" v="173" actId="2696"/>
        <pc:sldMkLst>
          <pc:docMk/>
          <pc:sldMk cId="878178118" sldId="319"/>
        </pc:sldMkLst>
      </pc:sldChg>
      <pc:sldChg chg="del">
        <pc:chgData name="vibha samrit" userId="d5007fb7d3c6cee5" providerId="LiveId" clId="{2D303E7E-5C8E-4EB0-A023-3AD2AA2309F1}" dt="2023-03-06T09:46:45.782" v="174" actId="2696"/>
        <pc:sldMkLst>
          <pc:docMk/>
          <pc:sldMk cId="2734369909" sldId="320"/>
        </pc:sldMkLst>
      </pc:sldChg>
      <pc:sldChg chg="del">
        <pc:chgData name="vibha samrit" userId="d5007fb7d3c6cee5" providerId="LiveId" clId="{2D303E7E-5C8E-4EB0-A023-3AD2AA2309F1}" dt="2023-03-06T09:46:46.610" v="175" actId="2696"/>
        <pc:sldMkLst>
          <pc:docMk/>
          <pc:sldMk cId="890266846" sldId="321"/>
        </pc:sldMkLst>
      </pc:sldChg>
      <pc:sldChg chg="del">
        <pc:chgData name="vibha samrit" userId="d5007fb7d3c6cee5" providerId="LiveId" clId="{2D303E7E-5C8E-4EB0-A023-3AD2AA2309F1}" dt="2023-03-06T09:46:48.615" v="176" actId="2696"/>
        <pc:sldMkLst>
          <pc:docMk/>
          <pc:sldMk cId="3612580939" sldId="322"/>
        </pc:sldMkLst>
      </pc:sldChg>
      <pc:sldChg chg="del">
        <pc:chgData name="vibha samrit" userId="d5007fb7d3c6cee5" providerId="LiveId" clId="{2D303E7E-5C8E-4EB0-A023-3AD2AA2309F1}" dt="2023-03-06T09:46:49.570" v="177" actId="2696"/>
        <pc:sldMkLst>
          <pc:docMk/>
          <pc:sldMk cId="1390826786" sldId="323"/>
        </pc:sldMkLst>
      </pc:sldChg>
      <pc:sldChg chg="del">
        <pc:chgData name="vibha samrit" userId="d5007fb7d3c6cee5" providerId="LiveId" clId="{2D303E7E-5C8E-4EB0-A023-3AD2AA2309F1}" dt="2023-03-06T09:49:33.402" v="213" actId="2696"/>
        <pc:sldMkLst>
          <pc:docMk/>
          <pc:sldMk cId="0" sldId="324"/>
        </pc:sldMkLst>
      </pc:sldChg>
      <pc:sldChg chg="del">
        <pc:chgData name="vibha samrit" userId="d5007fb7d3c6cee5" providerId="LiveId" clId="{2D303E7E-5C8E-4EB0-A023-3AD2AA2309F1}" dt="2023-03-06T09:44:23.720" v="142" actId="2696"/>
        <pc:sldMkLst>
          <pc:docMk/>
          <pc:sldMk cId="0" sldId="325"/>
        </pc:sldMkLst>
      </pc:sldChg>
      <pc:sldChg chg="del">
        <pc:chgData name="vibha samrit" userId="d5007fb7d3c6cee5" providerId="LiveId" clId="{2D303E7E-5C8E-4EB0-A023-3AD2AA2309F1}" dt="2023-03-06T09:44:24.699" v="143" actId="2696"/>
        <pc:sldMkLst>
          <pc:docMk/>
          <pc:sldMk cId="0" sldId="326"/>
        </pc:sldMkLst>
      </pc:sldChg>
      <pc:sldChg chg="del">
        <pc:chgData name="vibha samrit" userId="d5007fb7d3c6cee5" providerId="LiveId" clId="{2D303E7E-5C8E-4EB0-A023-3AD2AA2309F1}" dt="2023-03-06T09:44:43.834" v="154" actId="2696"/>
        <pc:sldMkLst>
          <pc:docMk/>
          <pc:sldMk cId="0" sldId="327"/>
        </pc:sldMkLst>
      </pc:sldChg>
      <pc:sldChg chg="del">
        <pc:chgData name="vibha samrit" userId="d5007fb7d3c6cee5" providerId="LiveId" clId="{2D303E7E-5C8E-4EB0-A023-3AD2AA2309F1}" dt="2023-03-06T09:44:40.513" v="152" actId="2696"/>
        <pc:sldMkLst>
          <pc:docMk/>
          <pc:sldMk cId="0" sldId="328"/>
        </pc:sldMkLst>
      </pc:sldChg>
      <pc:sldChg chg="del">
        <pc:chgData name="vibha samrit" userId="d5007fb7d3c6cee5" providerId="LiveId" clId="{2D303E7E-5C8E-4EB0-A023-3AD2AA2309F1}" dt="2023-03-06T09:44:42.546" v="153" actId="2696"/>
        <pc:sldMkLst>
          <pc:docMk/>
          <pc:sldMk cId="0" sldId="329"/>
        </pc:sldMkLst>
      </pc:sldChg>
      <pc:sldChg chg="del">
        <pc:chgData name="vibha samrit" userId="d5007fb7d3c6cee5" providerId="LiveId" clId="{2D303E7E-5C8E-4EB0-A023-3AD2AA2309F1}" dt="2023-03-06T09:46:50.290" v="178" actId="2696"/>
        <pc:sldMkLst>
          <pc:docMk/>
          <pc:sldMk cId="0" sldId="338"/>
        </pc:sldMkLst>
      </pc:sldChg>
      <pc:sldChg chg="del">
        <pc:chgData name="vibha samrit" userId="d5007fb7d3c6cee5" providerId="LiveId" clId="{2D303E7E-5C8E-4EB0-A023-3AD2AA2309F1}" dt="2023-03-06T09:46:52.402" v="179" actId="2696"/>
        <pc:sldMkLst>
          <pc:docMk/>
          <pc:sldMk cId="0" sldId="339"/>
        </pc:sldMkLst>
      </pc:sldChg>
      <pc:sldChg chg="del">
        <pc:chgData name="vibha samrit" userId="d5007fb7d3c6cee5" providerId="LiveId" clId="{2D303E7E-5C8E-4EB0-A023-3AD2AA2309F1}" dt="2023-03-06T09:46:53.249" v="180" actId="2696"/>
        <pc:sldMkLst>
          <pc:docMk/>
          <pc:sldMk cId="0" sldId="340"/>
        </pc:sldMkLst>
      </pc:sldChg>
      <pc:sldChg chg="del">
        <pc:chgData name="vibha samrit" userId="d5007fb7d3c6cee5" providerId="LiveId" clId="{2D303E7E-5C8E-4EB0-A023-3AD2AA2309F1}" dt="2023-03-06T09:46:54.579" v="181" actId="2696"/>
        <pc:sldMkLst>
          <pc:docMk/>
          <pc:sldMk cId="0" sldId="341"/>
        </pc:sldMkLst>
      </pc:sldChg>
      <pc:sldChg chg="del">
        <pc:chgData name="vibha samrit" userId="d5007fb7d3c6cee5" providerId="LiveId" clId="{2D303E7E-5C8E-4EB0-A023-3AD2AA2309F1}" dt="2023-03-06T09:46:55.898" v="182" actId="2696"/>
        <pc:sldMkLst>
          <pc:docMk/>
          <pc:sldMk cId="0" sldId="342"/>
        </pc:sldMkLst>
      </pc:sldChg>
      <pc:sldChg chg="del">
        <pc:chgData name="vibha samrit" userId="d5007fb7d3c6cee5" providerId="LiveId" clId="{2D303E7E-5C8E-4EB0-A023-3AD2AA2309F1}" dt="2023-03-06T09:46:57.847" v="183" actId="2696"/>
        <pc:sldMkLst>
          <pc:docMk/>
          <pc:sldMk cId="0" sldId="343"/>
        </pc:sldMkLst>
      </pc:sldChg>
      <pc:sldChg chg="del">
        <pc:chgData name="vibha samrit" userId="d5007fb7d3c6cee5" providerId="LiveId" clId="{2D303E7E-5C8E-4EB0-A023-3AD2AA2309F1}" dt="2023-03-06T09:46:59.033" v="184" actId="2696"/>
        <pc:sldMkLst>
          <pc:docMk/>
          <pc:sldMk cId="0" sldId="344"/>
        </pc:sldMkLst>
      </pc:sldChg>
      <pc:sldChg chg="del">
        <pc:chgData name="vibha samrit" userId="d5007fb7d3c6cee5" providerId="LiveId" clId="{2D303E7E-5C8E-4EB0-A023-3AD2AA2309F1}" dt="2023-03-06T09:47:00.126" v="185" actId="2696"/>
        <pc:sldMkLst>
          <pc:docMk/>
          <pc:sldMk cId="0" sldId="345"/>
        </pc:sldMkLst>
      </pc:sldChg>
      <pc:sldChg chg="del">
        <pc:chgData name="vibha samrit" userId="d5007fb7d3c6cee5" providerId="LiveId" clId="{2D303E7E-5C8E-4EB0-A023-3AD2AA2309F1}" dt="2023-03-06T09:47:00.957" v="186" actId="2696"/>
        <pc:sldMkLst>
          <pc:docMk/>
          <pc:sldMk cId="0" sldId="346"/>
        </pc:sldMkLst>
      </pc:sldChg>
      <pc:sldChg chg="del">
        <pc:chgData name="vibha samrit" userId="d5007fb7d3c6cee5" providerId="LiveId" clId="{2D303E7E-5C8E-4EB0-A023-3AD2AA2309F1}" dt="2023-03-06T09:47:01.578" v="187" actId="2696"/>
        <pc:sldMkLst>
          <pc:docMk/>
          <pc:sldMk cId="0" sldId="347"/>
        </pc:sldMkLst>
      </pc:sldChg>
      <pc:sldChg chg="del">
        <pc:chgData name="vibha samrit" userId="d5007fb7d3c6cee5" providerId="LiveId" clId="{2D303E7E-5C8E-4EB0-A023-3AD2AA2309F1}" dt="2023-03-06T09:47:07.671" v="189" actId="2696"/>
        <pc:sldMkLst>
          <pc:docMk/>
          <pc:sldMk cId="0" sldId="348"/>
        </pc:sldMkLst>
      </pc:sldChg>
      <pc:sldChg chg="del">
        <pc:chgData name="vibha samrit" userId="d5007fb7d3c6cee5" providerId="LiveId" clId="{2D303E7E-5C8E-4EB0-A023-3AD2AA2309F1}" dt="2023-03-06T09:47:08.254" v="190" actId="2696"/>
        <pc:sldMkLst>
          <pc:docMk/>
          <pc:sldMk cId="0" sldId="349"/>
        </pc:sldMkLst>
      </pc:sldChg>
      <pc:sldChg chg="del">
        <pc:chgData name="vibha samrit" userId="d5007fb7d3c6cee5" providerId="LiveId" clId="{2D303E7E-5C8E-4EB0-A023-3AD2AA2309F1}" dt="2023-03-06T09:47:10.654" v="191" actId="2696"/>
        <pc:sldMkLst>
          <pc:docMk/>
          <pc:sldMk cId="0" sldId="350"/>
        </pc:sldMkLst>
      </pc:sldChg>
      <pc:sldChg chg="del">
        <pc:chgData name="vibha samrit" userId="d5007fb7d3c6cee5" providerId="LiveId" clId="{2D303E7E-5C8E-4EB0-A023-3AD2AA2309F1}" dt="2023-03-06T09:47:17.365" v="192" actId="2696"/>
        <pc:sldMkLst>
          <pc:docMk/>
          <pc:sldMk cId="0" sldId="351"/>
        </pc:sldMkLst>
      </pc:sldChg>
      <pc:sldChg chg="del">
        <pc:chgData name="vibha samrit" userId="d5007fb7d3c6cee5" providerId="LiveId" clId="{2D303E7E-5C8E-4EB0-A023-3AD2AA2309F1}" dt="2023-03-06T09:47:20.002" v="193" actId="2696"/>
        <pc:sldMkLst>
          <pc:docMk/>
          <pc:sldMk cId="0" sldId="352"/>
        </pc:sldMkLst>
      </pc:sldChg>
      <pc:sldChg chg="del">
        <pc:chgData name="vibha samrit" userId="d5007fb7d3c6cee5" providerId="LiveId" clId="{2D303E7E-5C8E-4EB0-A023-3AD2AA2309F1}" dt="2023-03-06T09:47:21.885" v="194" actId="2696"/>
        <pc:sldMkLst>
          <pc:docMk/>
          <pc:sldMk cId="0" sldId="353"/>
        </pc:sldMkLst>
      </pc:sldChg>
      <pc:sldChg chg="del">
        <pc:chgData name="vibha samrit" userId="d5007fb7d3c6cee5" providerId="LiveId" clId="{2D303E7E-5C8E-4EB0-A023-3AD2AA2309F1}" dt="2023-03-06T09:47:23.384" v="195" actId="2696"/>
        <pc:sldMkLst>
          <pc:docMk/>
          <pc:sldMk cId="0" sldId="354"/>
        </pc:sldMkLst>
      </pc:sldChg>
      <pc:sldChg chg="del">
        <pc:chgData name="vibha samrit" userId="d5007fb7d3c6cee5" providerId="LiveId" clId="{2D303E7E-5C8E-4EB0-A023-3AD2AA2309F1}" dt="2023-03-06T09:47:24.582" v="196" actId="2696"/>
        <pc:sldMkLst>
          <pc:docMk/>
          <pc:sldMk cId="0" sldId="355"/>
        </pc:sldMkLst>
      </pc:sldChg>
      <pc:sldChg chg="del">
        <pc:chgData name="vibha samrit" userId="d5007fb7d3c6cee5" providerId="LiveId" clId="{2D303E7E-5C8E-4EB0-A023-3AD2AA2309F1}" dt="2023-03-06T09:47:25.549" v="197" actId="2696"/>
        <pc:sldMkLst>
          <pc:docMk/>
          <pc:sldMk cId="0" sldId="356"/>
        </pc:sldMkLst>
      </pc:sldChg>
      <pc:sldChg chg="del">
        <pc:chgData name="vibha samrit" userId="d5007fb7d3c6cee5" providerId="LiveId" clId="{2D303E7E-5C8E-4EB0-A023-3AD2AA2309F1}" dt="2023-03-06T09:51:32.823" v="217" actId="2696"/>
        <pc:sldMkLst>
          <pc:docMk/>
          <pc:sldMk cId="0" sldId="357"/>
        </pc:sldMkLst>
      </pc:sldChg>
      <pc:sldChg chg="del">
        <pc:chgData name="vibha samrit" userId="d5007fb7d3c6cee5" providerId="LiveId" clId="{2D303E7E-5C8E-4EB0-A023-3AD2AA2309F1}" dt="2023-03-06T09:51:58.430" v="229" actId="2696"/>
        <pc:sldMkLst>
          <pc:docMk/>
          <pc:sldMk cId="315603099" sldId="359"/>
        </pc:sldMkLst>
      </pc:sldChg>
      <pc:sldChg chg="del">
        <pc:chgData name="vibha samrit" userId="d5007fb7d3c6cee5" providerId="LiveId" clId="{2D303E7E-5C8E-4EB0-A023-3AD2AA2309F1}" dt="2023-03-06T09:47:26.811" v="198" actId="2696"/>
        <pc:sldMkLst>
          <pc:docMk/>
          <pc:sldMk cId="0" sldId="360"/>
        </pc:sldMkLst>
      </pc:sldChg>
      <pc:sldChg chg="del">
        <pc:chgData name="vibha samrit" userId="d5007fb7d3c6cee5" providerId="LiveId" clId="{2D303E7E-5C8E-4EB0-A023-3AD2AA2309F1}" dt="2023-03-06T09:47:27.386" v="199" actId="2696"/>
        <pc:sldMkLst>
          <pc:docMk/>
          <pc:sldMk cId="0" sldId="361"/>
        </pc:sldMkLst>
      </pc:sldChg>
      <pc:sldChg chg="del">
        <pc:chgData name="vibha samrit" userId="d5007fb7d3c6cee5" providerId="LiveId" clId="{2D303E7E-5C8E-4EB0-A023-3AD2AA2309F1}" dt="2023-03-06T09:47:32.541" v="202" actId="2696"/>
        <pc:sldMkLst>
          <pc:docMk/>
          <pc:sldMk cId="0" sldId="364"/>
        </pc:sldMkLst>
      </pc:sldChg>
      <pc:sldChg chg="del">
        <pc:chgData name="vibha samrit" userId="d5007fb7d3c6cee5" providerId="LiveId" clId="{2D303E7E-5C8E-4EB0-A023-3AD2AA2309F1}" dt="2023-03-06T09:44:25.638" v="144" actId="2696"/>
        <pc:sldMkLst>
          <pc:docMk/>
          <pc:sldMk cId="0" sldId="369"/>
        </pc:sldMkLst>
      </pc:sldChg>
      <pc:sldChg chg="del">
        <pc:chgData name="vibha samrit" userId="d5007fb7d3c6cee5" providerId="LiveId" clId="{2D303E7E-5C8E-4EB0-A023-3AD2AA2309F1}" dt="2023-03-06T09:44:26.664" v="145" actId="2696"/>
        <pc:sldMkLst>
          <pc:docMk/>
          <pc:sldMk cId="0" sldId="370"/>
        </pc:sldMkLst>
      </pc:sldChg>
      <pc:sldChg chg="del">
        <pc:chgData name="vibha samrit" userId="d5007fb7d3c6cee5" providerId="LiveId" clId="{2D303E7E-5C8E-4EB0-A023-3AD2AA2309F1}" dt="2023-03-06T09:49:25.519" v="211" actId="2696"/>
        <pc:sldMkLst>
          <pc:docMk/>
          <pc:sldMk cId="0" sldId="372"/>
        </pc:sldMkLst>
      </pc:sldChg>
      <pc:sldChg chg="del">
        <pc:chgData name="vibha samrit" userId="d5007fb7d3c6cee5" providerId="LiveId" clId="{2D303E7E-5C8E-4EB0-A023-3AD2AA2309F1}" dt="2023-03-06T09:49:18.824" v="209" actId="2696"/>
        <pc:sldMkLst>
          <pc:docMk/>
          <pc:sldMk cId="0" sldId="374"/>
        </pc:sldMkLst>
      </pc:sldChg>
      <pc:sldChg chg="del">
        <pc:chgData name="vibha samrit" userId="d5007fb7d3c6cee5" providerId="LiveId" clId="{2D303E7E-5C8E-4EB0-A023-3AD2AA2309F1}" dt="2023-03-06T09:49:20.669" v="210" actId="2696"/>
        <pc:sldMkLst>
          <pc:docMk/>
          <pc:sldMk cId="0" sldId="375"/>
        </pc:sldMkLst>
      </pc:sldChg>
      <pc:sldChg chg="del">
        <pc:chgData name="vibha samrit" userId="d5007fb7d3c6cee5" providerId="LiveId" clId="{2D303E7E-5C8E-4EB0-A023-3AD2AA2309F1}" dt="2023-03-06T09:47:06.768" v="188" actId="2696"/>
        <pc:sldMkLst>
          <pc:docMk/>
          <pc:sldMk cId="0" sldId="379"/>
        </pc:sldMkLst>
      </pc:sldChg>
      <pc:sldChg chg="del">
        <pc:chgData name="vibha samrit" userId="d5007fb7d3c6cee5" providerId="LiveId" clId="{2D303E7E-5C8E-4EB0-A023-3AD2AA2309F1}" dt="2023-03-06T09:51:34.818" v="218" actId="2696"/>
        <pc:sldMkLst>
          <pc:docMk/>
          <pc:sldMk cId="0" sldId="380"/>
        </pc:sldMkLst>
      </pc:sldChg>
      <pc:sldChg chg="del">
        <pc:chgData name="vibha samrit" userId="d5007fb7d3c6cee5" providerId="LiveId" clId="{2D303E7E-5C8E-4EB0-A023-3AD2AA2309F1}" dt="2023-03-06T09:51:37.771" v="219" actId="2696"/>
        <pc:sldMkLst>
          <pc:docMk/>
          <pc:sldMk cId="0" sldId="381"/>
        </pc:sldMkLst>
      </pc:sldChg>
      <pc:sldChg chg="del">
        <pc:chgData name="vibha samrit" userId="d5007fb7d3c6cee5" providerId="LiveId" clId="{2D303E7E-5C8E-4EB0-A023-3AD2AA2309F1}" dt="2023-03-06T09:51:39.475" v="220" actId="2696"/>
        <pc:sldMkLst>
          <pc:docMk/>
          <pc:sldMk cId="0" sldId="382"/>
        </pc:sldMkLst>
      </pc:sldChg>
      <pc:sldChg chg="del">
        <pc:chgData name="vibha samrit" userId="d5007fb7d3c6cee5" providerId="LiveId" clId="{2D303E7E-5C8E-4EB0-A023-3AD2AA2309F1}" dt="2023-03-06T09:51:40.553" v="221" actId="2696"/>
        <pc:sldMkLst>
          <pc:docMk/>
          <pc:sldMk cId="0" sldId="383"/>
        </pc:sldMkLst>
      </pc:sldChg>
      <pc:sldChg chg="del">
        <pc:chgData name="vibha samrit" userId="d5007fb7d3c6cee5" providerId="LiveId" clId="{2D303E7E-5C8E-4EB0-A023-3AD2AA2309F1}" dt="2023-03-06T09:51:41.133" v="222" actId="2696"/>
        <pc:sldMkLst>
          <pc:docMk/>
          <pc:sldMk cId="0" sldId="384"/>
        </pc:sldMkLst>
      </pc:sldChg>
      <pc:sldChg chg="del">
        <pc:chgData name="vibha samrit" userId="d5007fb7d3c6cee5" providerId="LiveId" clId="{2D303E7E-5C8E-4EB0-A023-3AD2AA2309F1}" dt="2023-03-06T09:51:42.214" v="223" actId="2696"/>
        <pc:sldMkLst>
          <pc:docMk/>
          <pc:sldMk cId="0" sldId="385"/>
        </pc:sldMkLst>
      </pc:sldChg>
      <pc:sldChg chg="del">
        <pc:chgData name="vibha samrit" userId="d5007fb7d3c6cee5" providerId="LiveId" clId="{2D303E7E-5C8E-4EB0-A023-3AD2AA2309F1}" dt="2023-03-06T09:51:45.203" v="224" actId="2696"/>
        <pc:sldMkLst>
          <pc:docMk/>
          <pc:sldMk cId="0" sldId="386"/>
        </pc:sldMkLst>
      </pc:sldChg>
      <pc:sldChg chg="del">
        <pc:chgData name="vibha samrit" userId="d5007fb7d3c6cee5" providerId="LiveId" clId="{2D303E7E-5C8E-4EB0-A023-3AD2AA2309F1}" dt="2023-03-06T09:51:47.645" v="225" actId="2696"/>
        <pc:sldMkLst>
          <pc:docMk/>
          <pc:sldMk cId="0" sldId="387"/>
        </pc:sldMkLst>
      </pc:sldChg>
      <pc:sldChg chg="del">
        <pc:chgData name="vibha samrit" userId="d5007fb7d3c6cee5" providerId="LiveId" clId="{2D303E7E-5C8E-4EB0-A023-3AD2AA2309F1}" dt="2023-03-06T09:51:49.274" v="226" actId="2696"/>
        <pc:sldMkLst>
          <pc:docMk/>
          <pc:sldMk cId="0" sldId="388"/>
        </pc:sldMkLst>
      </pc:sldChg>
      <pc:sldChg chg="del">
        <pc:chgData name="vibha samrit" userId="d5007fb7d3c6cee5" providerId="LiveId" clId="{2D303E7E-5C8E-4EB0-A023-3AD2AA2309F1}" dt="2023-03-06T09:51:53.020" v="227" actId="2696"/>
        <pc:sldMkLst>
          <pc:docMk/>
          <pc:sldMk cId="0" sldId="389"/>
        </pc:sldMkLst>
      </pc:sldChg>
      <pc:sldChg chg="del">
        <pc:chgData name="vibha samrit" userId="d5007fb7d3c6cee5" providerId="LiveId" clId="{2D303E7E-5C8E-4EB0-A023-3AD2AA2309F1}" dt="2023-03-06T09:51:57.302" v="228" actId="2696"/>
        <pc:sldMkLst>
          <pc:docMk/>
          <pc:sldMk cId="0" sldId="390"/>
        </pc:sldMkLst>
      </pc:sldChg>
      <pc:sldChg chg="del">
        <pc:chgData name="vibha samrit" userId="d5007fb7d3c6cee5" providerId="LiveId" clId="{2D303E7E-5C8E-4EB0-A023-3AD2AA2309F1}" dt="2023-03-06T09:49:12.325" v="207" actId="2696"/>
        <pc:sldMkLst>
          <pc:docMk/>
          <pc:sldMk cId="0" sldId="394"/>
        </pc:sldMkLst>
      </pc:sldChg>
      <pc:sldChg chg="del">
        <pc:chgData name="vibha samrit" userId="d5007fb7d3c6cee5" providerId="LiveId" clId="{2D303E7E-5C8E-4EB0-A023-3AD2AA2309F1}" dt="2023-03-06T09:48:42.600" v="203" actId="2696"/>
        <pc:sldMkLst>
          <pc:docMk/>
          <pc:sldMk cId="0" sldId="395"/>
        </pc:sldMkLst>
      </pc:sldChg>
      <pc:sldChg chg="del">
        <pc:chgData name="vibha samrit" userId="d5007fb7d3c6cee5" providerId="LiveId" clId="{2D303E7E-5C8E-4EB0-A023-3AD2AA2309F1}" dt="2023-03-06T09:48:59.128" v="204" actId="2696"/>
        <pc:sldMkLst>
          <pc:docMk/>
          <pc:sldMk cId="0" sldId="396"/>
        </pc:sldMkLst>
      </pc:sldChg>
      <pc:sldChg chg="del">
        <pc:chgData name="vibha samrit" userId="d5007fb7d3c6cee5" providerId="LiveId" clId="{2D303E7E-5C8E-4EB0-A023-3AD2AA2309F1}" dt="2023-03-06T09:49:01.296" v="205" actId="2696"/>
        <pc:sldMkLst>
          <pc:docMk/>
          <pc:sldMk cId="0" sldId="397"/>
        </pc:sldMkLst>
      </pc:sldChg>
      <pc:sldChg chg="del">
        <pc:chgData name="vibha samrit" userId="d5007fb7d3c6cee5" providerId="LiveId" clId="{2D303E7E-5C8E-4EB0-A023-3AD2AA2309F1}" dt="2023-03-06T09:44:29.142" v="147" actId="2696"/>
        <pc:sldMkLst>
          <pc:docMk/>
          <pc:sldMk cId="0" sldId="398"/>
        </pc:sldMkLst>
      </pc:sldChg>
      <pc:sldChg chg="del">
        <pc:chgData name="vibha samrit" userId="d5007fb7d3c6cee5" providerId="LiveId" clId="{2D303E7E-5C8E-4EB0-A023-3AD2AA2309F1}" dt="2023-03-06T09:44:30.415" v="148" actId="2696"/>
        <pc:sldMkLst>
          <pc:docMk/>
          <pc:sldMk cId="0" sldId="399"/>
        </pc:sldMkLst>
      </pc:sldChg>
      <pc:sldChg chg="del">
        <pc:chgData name="vibha samrit" userId="d5007fb7d3c6cee5" providerId="LiveId" clId="{2D303E7E-5C8E-4EB0-A023-3AD2AA2309F1}" dt="2023-03-06T09:49:14.049" v="208" actId="2696"/>
        <pc:sldMkLst>
          <pc:docMk/>
          <pc:sldMk cId="0" sldId="400"/>
        </pc:sldMkLst>
      </pc:sldChg>
      <pc:sldChg chg="del">
        <pc:chgData name="vibha samrit" userId="d5007fb7d3c6cee5" providerId="LiveId" clId="{2D303E7E-5C8E-4EB0-A023-3AD2AA2309F1}" dt="2023-03-06T09:52:04.189" v="230" actId="2696"/>
        <pc:sldMkLst>
          <pc:docMk/>
          <pc:sldMk cId="0" sldId="401"/>
        </pc:sldMkLst>
      </pc:sldChg>
      <pc:sldMasterChg chg="delSldLayout">
        <pc:chgData name="vibha samrit" userId="d5007fb7d3c6cee5" providerId="LiveId" clId="{2D303E7E-5C8E-4EB0-A023-3AD2AA2309F1}" dt="2023-03-06T09:47:25.549" v="197" actId="2696"/>
        <pc:sldMasterMkLst>
          <pc:docMk/>
          <pc:sldMasterMk cId="2826736446" sldId="2147484224"/>
        </pc:sldMasterMkLst>
        <pc:sldLayoutChg chg="del">
          <pc:chgData name="vibha samrit" userId="d5007fb7d3c6cee5" providerId="LiveId" clId="{2D303E7E-5C8E-4EB0-A023-3AD2AA2309F1}" dt="2023-03-06T09:47:10.654" v="191" actId="2696"/>
          <pc:sldLayoutMkLst>
            <pc:docMk/>
            <pc:sldMasterMk cId="2826736446" sldId="2147484224"/>
            <pc:sldLayoutMk cId="2848910623" sldId="2147484242"/>
          </pc:sldLayoutMkLst>
        </pc:sldLayoutChg>
        <pc:sldLayoutChg chg="del">
          <pc:chgData name="vibha samrit" userId="d5007fb7d3c6cee5" providerId="LiveId" clId="{2D303E7E-5C8E-4EB0-A023-3AD2AA2309F1}" dt="2023-03-06T09:47:23.384" v="195" actId="2696"/>
          <pc:sldLayoutMkLst>
            <pc:docMk/>
            <pc:sldMasterMk cId="2826736446" sldId="2147484224"/>
            <pc:sldLayoutMk cId="3952189936" sldId="2147484243"/>
          </pc:sldLayoutMkLst>
        </pc:sldLayoutChg>
        <pc:sldLayoutChg chg="del">
          <pc:chgData name="vibha samrit" userId="d5007fb7d3c6cee5" providerId="LiveId" clId="{2D303E7E-5C8E-4EB0-A023-3AD2AA2309F1}" dt="2023-03-06T09:47:25.549" v="197" actId="2696"/>
          <pc:sldLayoutMkLst>
            <pc:docMk/>
            <pc:sldMasterMk cId="2826736446" sldId="2147484224"/>
            <pc:sldLayoutMk cId="1257055346" sldId="2147484244"/>
          </pc:sldLayoutMkLst>
        </pc:sldLayoutChg>
      </pc:sldMasterChg>
    </pc:docChg>
  </pc:docChgLst>
  <pc:docChgLst>
    <pc:chgData name="vibha samrit" userId="d5007fb7d3c6cee5" providerId="LiveId" clId="{82389D73-005A-40EF-9980-AB1102135990}"/>
    <pc:docChg chg="custSel addSld delSld modSld">
      <pc:chgData name="vibha samrit" userId="d5007fb7d3c6cee5" providerId="LiveId" clId="{82389D73-005A-40EF-9980-AB1102135990}" dt="2023-03-06T10:21:20.969" v="315" actId="2696"/>
      <pc:docMkLst>
        <pc:docMk/>
      </pc:docMkLst>
      <pc:sldChg chg="modSp mod">
        <pc:chgData name="vibha samrit" userId="d5007fb7d3c6cee5" providerId="LiveId" clId="{82389D73-005A-40EF-9980-AB1102135990}" dt="2023-03-06T09:56:33.744" v="26" actId="20577"/>
        <pc:sldMkLst>
          <pc:docMk/>
          <pc:sldMk cId="0" sldId="257"/>
        </pc:sldMkLst>
        <pc:spChg chg="mod">
          <ac:chgData name="vibha samrit" userId="d5007fb7d3c6cee5" providerId="LiveId" clId="{82389D73-005A-40EF-9980-AB1102135990}" dt="2023-03-06T09:56:33.744" v="26" actId="20577"/>
          <ac:spMkLst>
            <pc:docMk/>
            <pc:sldMk cId="0" sldId="257"/>
            <ac:spMk id="2" creationId="{00000000-0000-0000-0000-000000000000}"/>
          </ac:spMkLst>
        </pc:spChg>
      </pc:sldChg>
      <pc:sldChg chg="modSp mod">
        <pc:chgData name="vibha samrit" userId="d5007fb7d3c6cee5" providerId="LiveId" clId="{82389D73-005A-40EF-9980-AB1102135990}" dt="2023-03-06T10:02:15.821" v="256" actId="20577"/>
        <pc:sldMkLst>
          <pc:docMk/>
          <pc:sldMk cId="0" sldId="264"/>
        </pc:sldMkLst>
        <pc:spChg chg="mod">
          <ac:chgData name="vibha samrit" userId="d5007fb7d3c6cee5" providerId="LiveId" clId="{82389D73-005A-40EF-9980-AB1102135990}" dt="2023-03-06T10:02:15.821" v="256" actId="20577"/>
          <ac:spMkLst>
            <pc:docMk/>
            <pc:sldMk cId="0" sldId="264"/>
            <ac:spMk id="3" creationId="{00000000-0000-0000-0000-000000000000}"/>
          </ac:spMkLst>
        </pc:spChg>
      </pc:sldChg>
      <pc:sldChg chg="del">
        <pc:chgData name="vibha samrit" userId="d5007fb7d3c6cee5" providerId="LiveId" clId="{82389D73-005A-40EF-9980-AB1102135990}" dt="2023-03-06T10:03:53.143" v="257" actId="2696"/>
        <pc:sldMkLst>
          <pc:docMk/>
          <pc:sldMk cId="0" sldId="290"/>
        </pc:sldMkLst>
      </pc:sldChg>
      <pc:sldChg chg="del">
        <pc:chgData name="vibha samrit" userId="d5007fb7d3c6cee5" providerId="LiveId" clId="{82389D73-005A-40EF-9980-AB1102135990}" dt="2023-03-06T10:03:54.487" v="259" actId="2696"/>
        <pc:sldMkLst>
          <pc:docMk/>
          <pc:sldMk cId="0" sldId="291"/>
        </pc:sldMkLst>
      </pc:sldChg>
      <pc:sldChg chg="del">
        <pc:chgData name="vibha samrit" userId="d5007fb7d3c6cee5" providerId="LiveId" clId="{82389D73-005A-40EF-9980-AB1102135990}" dt="2023-03-06T10:03:55.105" v="260" actId="2696"/>
        <pc:sldMkLst>
          <pc:docMk/>
          <pc:sldMk cId="0" sldId="292"/>
        </pc:sldMkLst>
      </pc:sldChg>
      <pc:sldChg chg="del">
        <pc:chgData name="vibha samrit" userId="d5007fb7d3c6cee5" providerId="LiveId" clId="{82389D73-005A-40EF-9980-AB1102135990}" dt="2023-03-06T10:03:55.949" v="261" actId="2696"/>
        <pc:sldMkLst>
          <pc:docMk/>
          <pc:sldMk cId="0" sldId="293"/>
        </pc:sldMkLst>
      </pc:sldChg>
      <pc:sldChg chg="del">
        <pc:chgData name="vibha samrit" userId="d5007fb7d3c6cee5" providerId="LiveId" clId="{82389D73-005A-40EF-9980-AB1102135990}" dt="2023-03-06T10:03:59.796" v="264" actId="2696"/>
        <pc:sldMkLst>
          <pc:docMk/>
          <pc:sldMk cId="0" sldId="303"/>
        </pc:sldMkLst>
      </pc:sldChg>
      <pc:sldChg chg="del">
        <pc:chgData name="vibha samrit" userId="d5007fb7d3c6cee5" providerId="LiveId" clId="{82389D73-005A-40EF-9980-AB1102135990}" dt="2023-03-06T10:04:09.121" v="274" actId="2696"/>
        <pc:sldMkLst>
          <pc:docMk/>
          <pc:sldMk cId="0" sldId="304"/>
        </pc:sldMkLst>
      </pc:sldChg>
      <pc:sldChg chg="del">
        <pc:chgData name="vibha samrit" userId="d5007fb7d3c6cee5" providerId="LiveId" clId="{82389D73-005A-40EF-9980-AB1102135990}" dt="2023-03-06T10:04:10.226" v="275" actId="2696"/>
        <pc:sldMkLst>
          <pc:docMk/>
          <pc:sldMk cId="0" sldId="305"/>
        </pc:sldMkLst>
      </pc:sldChg>
      <pc:sldChg chg="del">
        <pc:chgData name="vibha samrit" userId="d5007fb7d3c6cee5" providerId="LiveId" clId="{82389D73-005A-40EF-9980-AB1102135990}" dt="2023-03-06T10:04:11.430" v="276" actId="2696"/>
        <pc:sldMkLst>
          <pc:docMk/>
          <pc:sldMk cId="0" sldId="306"/>
        </pc:sldMkLst>
      </pc:sldChg>
      <pc:sldChg chg="del">
        <pc:chgData name="vibha samrit" userId="d5007fb7d3c6cee5" providerId="LiveId" clId="{82389D73-005A-40EF-9980-AB1102135990}" dt="2023-03-06T10:04:02.268" v="266" actId="2696"/>
        <pc:sldMkLst>
          <pc:docMk/>
          <pc:sldMk cId="0" sldId="330"/>
        </pc:sldMkLst>
      </pc:sldChg>
      <pc:sldChg chg="del">
        <pc:chgData name="vibha samrit" userId="d5007fb7d3c6cee5" providerId="LiveId" clId="{82389D73-005A-40EF-9980-AB1102135990}" dt="2023-03-06T10:04:03.126" v="267" actId="2696"/>
        <pc:sldMkLst>
          <pc:docMk/>
          <pc:sldMk cId="0" sldId="331"/>
        </pc:sldMkLst>
      </pc:sldChg>
      <pc:sldChg chg="del">
        <pc:chgData name="vibha samrit" userId="d5007fb7d3c6cee5" providerId="LiveId" clId="{82389D73-005A-40EF-9980-AB1102135990}" dt="2023-03-06T10:04:03.793" v="268" actId="2696"/>
        <pc:sldMkLst>
          <pc:docMk/>
          <pc:sldMk cId="0" sldId="337"/>
        </pc:sldMkLst>
      </pc:sldChg>
      <pc:sldChg chg="del">
        <pc:chgData name="vibha samrit" userId="d5007fb7d3c6cee5" providerId="LiveId" clId="{82389D73-005A-40EF-9980-AB1102135990}" dt="2023-03-06T10:21:20.969" v="315" actId="2696"/>
        <pc:sldMkLst>
          <pc:docMk/>
          <pc:sldMk cId="1901270862" sldId="358"/>
        </pc:sldMkLst>
      </pc:sldChg>
      <pc:sldChg chg="del">
        <pc:chgData name="vibha samrit" userId="d5007fb7d3c6cee5" providerId="LiveId" clId="{82389D73-005A-40EF-9980-AB1102135990}" dt="2023-03-06T10:04:01.523" v="265" actId="2696"/>
        <pc:sldMkLst>
          <pc:docMk/>
          <pc:sldMk cId="0" sldId="362"/>
        </pc:sldMkLst>
      </pc:sldChg>
      <pc:sldChg chg="del">
        <pc:chgData name="vibha samrit" userId="d5007fb7d3c6cee5" providerId="LiveId" clId="{82389D73-005A-40EF-9980-AB1102135990}" dt="2023-03-06T10:03:55.949" v="261" actId="2696"/>
        <pc:sldMkLst>
          <pc:docMk/>
          <pc:sldMk cId="0" sldId="366"/>
        </pc:sldMkLst>
      </pc:sldChg>
      <pc:sldChg chg="del">
        <pc:chgData name="vibha samrit" userId="d5007fb7d3c6cee5" providerId="LiveId" clId="{82389D73-005A-40EF-9980-AB1102135990}" dt="2023-03-06T10:03:58.096" v="262" actId="2696"/>
        <pc:sldMkLst>
          <pc:docMk/>
          <pc:sldMk cId="0" sldId="367"/>
        </pc:sldMkLst>
      </pc:sldChg>
      <pc:sldChg chg="del">
        <pc:chgData name="vibha samrit" userId="d5007fb7d3c6cee5" providerId="LiveId" clId="{82389D73-005A-40EF-9980-AB1102135990}" dt="2023-03-06T10:03:58.096" v="262" actId="2696"/>
        <pc:sldMkLst>
          <pc:docMk/>
          <pc:sldMk cId="0" sldId="368"/>
        </pc:sldMkLst>
      </pc:sldChg>
      <pc:sldChg chg="del">
        <pc:chgData name="vibha samrit" userId="d5007fb7d3c6cee5" providerId="LiveId" clId="{82389D73-005A-40EF-9980-AB1102135990}" dt="2023-03-06T10:03:53.888" v="258" actId="2696"/>
        <pc:sldMkLst>
          <pc:docMk/>
          <pc:sldMk cId="0" sldId="376"/>
        </pc:sldMkLst>
      </pc:sldChg>
      <pc:sldChg chg="del">
        <pc:chgData name="vibha samrit" userId="d5007fb7d3c6cee5" providerId="LiveId" clId="{82389D73-005A-40EF-9980-AB1102135990}" dt="2023-03-06T10:03:58.096" v="262" actId="2696"/>
        <pc:sldMkLst>
          <pc:docMk/>
          <pc:sldMk cId="0" sldId="377"/>
        </pc:sldMkLst>
      </pc:sldChg>
      <pc:sldChg chg="del">
        <pc:chgData name="vibha samrit" userId="d5007fb7d3c6cee5" providerId="LiveId" clId="{82389D73-005A-40EF-9980-AB1102135990}" dt="2023-03-06T10:03:59.023" v="263" actId="2696"/>
        <pc:sldMkLst>
          <pc:docMk/>
          <pc:sldMk cId="0" sldId="378"/>
        </pc:sldMkLst>
      </pc:sldChg>
      <pc:sldChg chg="del">
        <pc:chgData name="vibha samrit" userId="d5007fb7d3c6cee5" providerId="LiveId" clId="{82389D73-005A-40EF-9980-AB1102135990}" dt="2023-03-06T10:04:12.955" v="277" actId="2696"/>
        <pc:sldMkLst>
          <pc:docMk/>
          <pc:sldMk cId="0" sldId="391"/>
        </pc:sldMkLst>
      </pc:sldChg>
      <pc:sldChg chg="del">
        <pc:chgData name="vibha samrit" userId="d5007fb7d3c6cee5" providerId="LiveId" clId="{82389D73-005A-40EF-9980-AB1102135990}" dt="2023-03-06T10:04:04.539" v="269" actId="2696"/>
        <pc:sldMkLst>
          <pc:docMk/>
          <pc:sldMk cId="0" sldId="402"/>
        </pc:sldMkLst>
      </pc:sldChg>
      <pc:sldChg chg="del">
        <pc:chgData name="vibha samrit" userId="d5007fb7d3c6cee5" providerId="LiveId" clId="{82389D73-005A-40EF-9980-AB1102135990}" dt="2023-03-06T10:04:06.566" v="271" actId="2696"/>
        <pc:sldMkLst>
          <pc:docMk/>
          <pc:sldMk cId="0" sldId="403"/>
        </pc:sldMkLst>
      </pc:sldChg>
      <pc:sldChg chg="del">
        <pc:chgData name="vibha samrit" userId="d5007fb7d3c6cee5" providerId="LiveId" clId="{82389D73-005A-40EF-9980-AB1102135990}" dt="2023-03-06T10:04:05.575" v="270" actId="2696"/>
        <pc:sldMkLst>
          <pc:docMk/>
          <pc:sldMk cId="0" sldId="404"/>
        </pc:sldMkLst>
      </pc:sldChg>
      <pc:sldChg chg="del">
        <pc:chgData name="vibha samrit" userId="d5007fb7d3c6cee5" providerId="LiveId" clId="{82389D73-005A-40EF-9980-AB1102135990}" dt="2023-03-06T10:04:07.517" v="272" actId="2696"/>
        <pc:sldMkLst>
          <pc:docMk/>
          <pc:sldMk cId="0" sldId="405"/>
        </pc:sldMkLst>
      </pc:sldChg>
      <pc:sldChg chg="del">
        <pc:chgData name="vibha samrit" userId="d5007fb7d3c6cee5" providerId="LiveId" clId="{82389D73-005A-40EF-9980-AB1102135990}" dt="2023-03-06T10:04:08.434" v="273" actId="2696"/>
        <pc:sldMkLst>
          <pc:docMk/>
          <pc:sldMk cId="58613778" sldId="407"/>
        </pc:sldMkLst>
      </pc:sldChg>
      <pc:sldChg chg="modSp new mod">
        <pc:chgData name="vibha samrit" userId="d5007fb7d3c6cee5" providerId="LiveId" clId="{82389D73-005A-40EF-9980-AB1102135990}" dt="2023-03-06T10:01:17.493" v="104" actId="20577"/>
        <pc:sldMkLst>
          <pc:docMk/>
          <pc:sldMk cId="1631293469" sldId="408"/>
        </pc:sldMkLst>
        <pc:spChg chg="mod">
          <ac:chgData name="vibha samrit" userId="d5007fb7d3c6cee5" providerId="LiveId" clId="{82389D73-005A-40EF-9980-AB1102135990}" dt="2023-03-06T09:57:35.928" v="36" actId="20577"/>
          <ac:spMkLst>
            <pc:docMk/>
            <pc:sldMk cId="1631293469" sldId="408"/>
            <ac:spMk id="2" creationId="{60FE9E5D-C2D2-2CA5-4449-F78FD641A360}"/>
          </ac:spMkLst>
        </pc:spChg>
        <pc:spChg chg="mod">
          <ac:chgData name="vibha samrit" userId="d5007fb7d3c6cee5" providerId="LiveId" clId="{82389D73-005A-40EF-9980-AB1102135990}" dt="2023-03-06T10:01:17.493" v="104" actId="20577"/>
          <ac:spMkLst>
            <pc:docMk/>
            <pc:sldMk cId="1631293469" sldId="408"/>
            <ac:spMk id="3" creationId="{09CABF59-87EC-A37D-BB7C-234798F07774}"/>
          </ac:spMkLst>
        </pc:spChg>
      </pc:sldChg>
      <pc:sldChg chg="modSp add mod">
        <pc:chgData name="vibha samrit" userId="d5007fb7d3c6cee5" providerId="LiveId" clId="{82389D73-005A-40EF-9980-AB1102135990}" dt="2023-03-06T10:21:06.555" v="314" actId="20577"/>
        <pc:sldMkLst>
          <pc:docMk/>
          <pc:sldMk cId="2383576151" sldId="409"/>
        </pc:sldMkLst>
        <pc:spChg chg="mod">
          <ac:chgData name="vibha samrit" userId="d5007fb7d3c6cee5" providerId="LiveId" clId="{82389D73-005A-40EF-9980-AB1102135990}" dt="2023-03-06T10:21:06.555" v="314" actId="20577"/>
          <ac:spMkLst>
            <pc:docMk/>
            <pc:sldMk cId="2383576151" sldId="409"/>
            <ac:spMk id="3" creationId="{00000000-0000-0000-0000-000000000000}"/>
          </ac:spMkLst>
        </pc:spChg>
      </pc:sldChg>
    </pc:docChg>
  </pc:docChgLst>
</pc:chgInfo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450101-5EB8-4B74-873A-3D5189841B44}" type="doc">
      <dgm:prSet loTypeId="urn:microsoft.com/office/officeart/2005/8/layout/default#3" loCatId="list" qsTypeId="urn:microsoft.com/office/officeart/2005/8/quickstyle/simple1" qsCatId="simple" csTypeId="urn:microsoft.com/office/officeart/2005/8/colors/colorful1#9" csCatId="colorful" phldr="1"/>
      <dgm:spPr/>
      <dgm:t>
        <a:bodyPr/>
        <a:lstStyle/>
        <a:p>
          <a:endParaRPr lang="en-US"/>
        </a:p>
      </dgm:t>
    </dgm:pt>
    <dgm:pt modelId="{D269784A-FCC0-4143-A295-2F183E1B17C1}">
      <dgm:prSet phldrT="[Text]" custT="1"/>
      <dgm:spPr/>
      <dgm:t>
        <a:bodyPr/>
        <a:lstStyle/>
        <a:p>
          <a:pPr algn="ctr"/>
          <a:r>
            <a:rPr lang="en-US" sz="1800" dirty="0"/>
            <a:t>Position  of  patient -determined  by  the procedure  to  be  performed.  </a:t>
          </a:r>
        </a:p>
      </dgm:t>
    </dgm:pt>
    <dgm:pt modelId="{13595414-20F5-4264-9F82-3EF6D5B5C876}" type="parTrans" cxnId="{ED82D64C-1644-4B52-AB7B-76F6B679DC59}">
      <dgm:prSet/>
      <dgm:spPr/>
      <dgm:t>
        <a:bodyPr/>
        <a:lstStyle/>
        <a:p>
          <a:endParaRPr lang="en-US"/>
        </a:p>
      </dgm:t>
    </dgm:pt>
    <dgm:pt modelId="{713C63AD-2F4D-44CC-AEEF-B661AA9908D7}" type="sibTrans" cxnId="{ED82D64C-1644-4B52-AB7B-76F6B679DC59}">
      <dgm:prSet/>
      <dgm:spPr/>
      <dgm:t>
        <a:bodyPr/>
        <a:lstStyle/>
        <a:p>
          <a:endParaRPr lang="en-US"/>
        </a:p>
      </dgm:t>
    </dgm:pt>
    <dgm:pt modelId="{FFD490A8-FFB0-4957-BE22-AFB32910340C}">
      <dgm:prSet custT="1"/>
      <dgm:spPr/>
      <dgm:t>
        <a:bodyPr/>
        <a:lstStyle/>
        <a:p>
          <a:pPr algn="ctr"/>
          <a:r>
            <a:rPr lang="en-US" sz="1800" dirty="0"/>
            <a:t>Most  dental  treatment  is provided with the patient in the supine position. </a:t>
          </a:r>
        </a:p>
      </dgm:t>
    </dgm:pt>
    <dgm:pt modelId="{285E8CDC-338F-442F-8587-05193DECA9E9}" type="parTrans" cxnId="{476B900D-5579-4D9C-9238-9A9DBB834C93}">
      <dgm:prSet/>
      <dgm:spPr/>
      <dgm:t>
        <a:bodyPr/>
        <a:lstStyle/>
        <a:p>
          <a:endParaRPr lang="en-US"/>
        </a:p>
      </dgm:t>
    </dgm:pt>
    <dgm:pt modelId="{A911BA30-328B-4F8F-BA57-466B774222B5}" type="sibTrans" cxnId="{476B900D-5579-4D9C-9238-9A9DBB834C93}">
      <dgm:prSet/>
      <dgm:spPr/>
      <dgm:t>
        <a:bodyPr/>
        <a:lstStyle/>
        <a:p>
          <a:endParaRPr lang="en-US"/>
        </a:p>
      </dgm:t>
    </dgm:pt>
    <dgm:pt modelId="{33F9873A-749A-4252-AC67-00BCBCC342D2}">
      <dgm:prSet custT="1"/>
      <dgm:spPr/>
      <dgm:t>
        <a:bodyPr/>
        <a:lstStyle/>
        <a:p>
          <a:pPr algn="ctr"/>
          <a:r>
            <a:rPr lang="en-US" sz="1800" dirty="0"/>
            <a:t>Once the patient has been seated, the dentist and the assistant should  place  themselves  in  the  proper  positions  </a:t>
          </a:r>
        </a:p>
      </dgm:t>
    </dgm:pt>
    <dgm:pt modelId="{D9B32102-623C-4266-9C4A-D4B33E638FC8}" type="parTrans" cxnId="{B5AB1564-FBA5-4023-A962-A8B871D2F08C}">
      <dgm:prSet/>
      <dgm:spPr/>
      <dgm:t>
        <a:bodyPr/>
        <a:lstStyle/>
        <a:p>
          <a:endParaRPr lang="en-US"/>
        </a:p>
      </dgm:t>
    </dgm:pt>
    <dgm:pt modelId="{68CF1D7B-961C-42DF-9076-5F658C9F22A2}" type="sibTrans" cxnId="{B5AB1564-FBA5-4023-A962-A8B871D2F08C}">
      <dgm:prSet/>
      <dgm:spPr/>
      <dgm:t>
        <a:bodyPr/>
        <a:lstStyle/>
        <a:p>
          <a:endParaRPr lang="en-US"/>
        </a:p>
      </dgm:t>
    </dgm:pt>
    <dgm:pt modelId="{4DDADC36-976C-45E9-B7BA-0542F1FF2F0B}">
      <dgm:prSet custT="1"/>
      <dgm:spPr/>
      <dgm:t>
        <a:bodyPr/>
        <a:lstStyle/>
        <a:p>
          <a:pPr algn="ctr"/>
          <a:r>
            <a:rPr lang="en-US" sz="1800" dirty="0"/>
            <a:t>These   positions  -  best  understood by relating  them  to  a  clock. </a:t>
          </a:r>
        </a:p>
      </dgm:t>
    </dgm:pt>
    <dgm:pt modelId="{5BAF1FC3-726E-4BFA-94EE-1CD75792BB47}" type="parTrans" cxnId="{FA3B6FDA-A817-4877-A3E6-B19658366E0E}">
      <dgm:prSet/>
      <dgm:spPr/>
      <dgm:t>
        <a:bodyPr/>
        <a:lstStyle/>
        <a:p>
          <a:endParaRPr lang="en-US"/>
        </a:p>
      </dgm:t>
    </dgm:pt>
    <dgm:pt modelId="{9EDCB757-AAD1-4C68-B2F5-FE82AE01147B}" type="sibTrans" cxnId="{FA3B6FDA-A817-4877-A3E6-B19658366E0E}">
      <dgm:prSet/>
      <dgm:spPr/>
      <dgm:t>
        <a:bodyPr/>
        <a:lstStyle/>
        <a:p>
          <a:endParaRPr lang="en-US"/>
        </a:p>
      </dgm:t>
    </dgm:pt>
    <dgm:pt modelId="{A28B6BE4-2706-455B-AD3D-58609FE6CC91}">
      <dgm:prSet custT="1"/>
      <dgm:spPr/>
      <dgm:t>
        <a:bodyPr/>
        <a:lstStyle/>
        <a:p>
          <a:pPr algn="ctr"/>
          <a:r>
            <a:rPr lang="en-US" sz="1800" dirty="0"/>
            <a:t>Concept - an imaginary circle is placed over the dental chair, with the patient’s head at the center of the circle.</a:t>
          </a:r>
        </a:p>
      </dgm:t>
    </dgm:pt>
    <dgm:pt modelId="{58D14B56-E37E-47A8-A748-38DB8F4F99AF}" type="parTrans" cxnId="{F79F47D2-30D6-452F-BE09-E3E3FD195B6C}">
      <dgm:prSet/>
      <dgm:spPr/>
      <dgm:t>
        <a:bodyPr/>
        <a:lstStyle/>
        <a:p>
          <a:endParaRPr lang="en-US"/>
        </a:p>
      </dgm:t>
    </dgm:pt>
    <dgm:pt modelId="{51D379A1-7514-481B-840A-1B5859EB329E}" type="sibTrans" cxnId="{F79F47D2-30D6-452F-BE09-E3E3FD195B6C}">
      <dgm:prSet/>
      <dgm:spPr/>
      <dgm:t>
        <a:bodyPr/>
        <a:lstStyle/>
        <a:p>
          <a:endParaRPr lang="en-US"/>
        </a:p>
      </dgm:t>
    </dgm:pt>
    <dgm:pt modelId="{8A738B60-DDA9-496F-9A9A-6D0A2B126118}">
      <dgm:prSet custT="1"/>
      <dgm:spPr/>
      <dgm:t>
        <a:bodyPr/>
        <a:lstStyle/>
        <a:p>
          <a:pPr algn="ctr"/>
          <a:r>
            <a:rPr lang="en-US" sz="1800" dirty="0"/>
            <a:t>Circle is numbered like a clock with the top of the circle at 12 o'clock</a:t>
          </a:r>
        </a:p>
      </dgm:t>
    </dgm:pt>
    <dgm:pt modelId="{5DDCB214-82B4-4D86-96A1-EE8CE3F7EBAE}" type="parTrans" cxnId="{A2ADCE0C-8EF9-4A82-B5DE-96ECD0B6F7AC}">
      <dgm:prSet/>
      <dgm:spPr/>
      <dgm:t>
        <a:bodyPr/>
        <a:lstStyle/>
        <a:p>
          <a:endParaRPr lang="en-US"/>
        </a:p>
      </dgm:t>
    </dgm:pt>
    <dgm:pt modelId="{5B1A737C-CD50-4E74-861C-649C2AAD44EA}" type="sibTrans" cxnId="{A2ADCE0C-8EF9-4A82-B5DE-96ECD0B6F7AC}">
      <dgm:prSet/>
      <dgm:spPr/>
      <dgm:t>
        <a:bodyPr/>
        <a:lstStyle/>
        <a:p>
          <a:endParaRPr lang="en-US"/>
        </a:p>
      </dgm:t>
    </dgm:pt>
    <dgm:pt modelId="{402CE37C-D572-486B-B2DD-A6C00F28901B}" type="pres">
      <dgm:prSet presAssocID="{FA450101-5EB8-4B74-873A-3D5189841B4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07FD8B-6FDE-4E29-AD5B-E2B6B23B3EB8}" type="pres">
      <dgm:prSet presAssocID="{D269784A-FCC0-4143-A295-2F183E1B17C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7D6B09-F628-41D1-82EF-C497F2DF49F8}" type="pres">
      <dgm:prSet presAssocID="{713C63AD-2F4D-44CC-AEEF-B661AA9908D7}" presName="sibTrans" presStyleCnt="0"/>
      <dgm:spPr/>
    </dgm:pt>
    <dgm:pt modelId="{98EAD431-1A60-4023-8F19-7C03A3B393A1}" type="pres">
      <dgm:prSet presAssocID="{FFD490A8-FFB0-4957-BE22-AFB32910340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8550CF-6D6B-4219-AD23-F56EDEC4542B}" type="pres">
      <dgm:prSet presAssocID="{A911BA30-328B-4F8F-BA57-466B774222B5}" presName="sibTrans" presStyleCnt="0"/>
      <dgm:spPr/>
    </dgm:pt>
    <dgm:pt modelId="{BFF7B1E0-9494-452C-82BF-924807AED190}" type="pres">
      <dgm:prSet presAssocID="{33F9873A-749A-4252-AC67-00BCBCC342D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D76B2D-3683-45E5-BFFC-7937FC8CB711}" type="pres">
      <dgm:prSet presAssocID="{68CF1D7B-961C-42DF-9076-5F658C9F22A2}" presName="sibTrans" presStyleCnt="0"/>
      <dgm:spPr/>
    </dgm:pt>
    <dgm:pt modelId="{452EC6C8-969F-481A-9942-FFAD6432F18E}" type="pres">
      <dgm:prSet presAssocID="{4DDADC36-976C-45E9-B7BA-0542F1FF2F0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D8E85B-1951-4755-ABFF-3AE4A072A7CB}" type="pres">
      <dgm:prSet presAssocID="{9EDCB757-AAD1-4C68-B2F5-FE82AE01147B}" presName="sibTrans" presStyleCnt="0"/>
      <dgm:spPr/>
    </dgm:pt>
    <dgm:pt modelId="{E85CE823-2303-42B2-802F-7FE8806B49DF}" type="pres">
      <dgm:prSet presAssocID="{A28B6BE4-2706-455B-AD3D-58609FE6CC9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FD59A4-75FE-4265-8B1D-D91B9C75989E}" type="pres">
      <dgm:prSet presAssocID="{51D379A1-7514-481B-840A-1B5859EB329E}" presName="sibTrans" presStyleCnt="0"/>
      <dgm:spPr/>
    </dgm:pt>
    <dgm:pt modelId="{622E8F6F-34CF-49C8-9712-8B2839A3CB6E}" type="pres">
      <dgm:prSet presAssocID="{8A738B60-DDA9-496F-9A9A-6D0A2B12611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5A07C4-A17D-4CC8-A046-39B72F308C19}" type="presOf" srcId="{FFD490A8-FFB0-4957-BE22-AFB32910340C}" destId="{98EAD431-1A60-4023-8F19-7C03A3B393A1}" srcOrd="0" destOrd="0" presId="urn:microsoft.com/office/officeart/2005/8/layout/default#3"/>
    <dgm:cxn modelId="{09264A74-A361-45FD-905D-BF01025A3C9D}" type="presOf" srcId="{FA450101-5EB8-4B74-873A-3D5189841B44}" destId="{402CE37C-D572-486B-B2DD-A6C00F28901B}" srcOrd="0" destOrd="0" presId="urn:microsoft.com/office/officeart/2005/8/layout/default#3"/>
    <dgm:cxn modelId="{476B900D-5579-4D9C-9238-9A9DBB834C93}" srcId="{FA450101-5EB8-4B74-873A-3D5189841B44}" destId="{FFD490A8-FFB0-4957-BE22-AFB32910340C}" srcOrd="1" destOrd="0" parTransId="{285E8CDC-338F-442F-8587-05193DECA9E9}" sibTransId="{A911BA30-328B-4F8F-BA57-466B774222B5}"/>
    <dgm:cxn modelId="{B5AB1564-FBA5-4023-A962-A8B871D2F08C}" srcId="{FA450101-5EB8-4B74-873A-3D5189841B44}" destId="{33F9873A-749A-4252-AC67-00BCBCC342D2}" srcOrd="2" destOrd="0" parTransId="{D9B32102-623C-4266-9C4A-D4B33E638FC8}" sibTransId="{68CF1D7B-961C-42DF-9076-5F658C9F22A2}"/>
    <dgm:cxn modelId="{927AF97D-8298-41C0-879A-67A6A22603A0}" type="presOf" srcId="{33F9873A-749A-4252-AC67-00BCBCC342D2}" destId="{BFF7B1E0-9494-452C-82BF-924807AED190}" srcOrd="0" destOrd="0" presId="urn:microsoft.com/office/officeart/2005/8/layout/default#3"/>
    <dgm:cxn modelId="{F779E984-0226-4773-B234-5BCA96581F7C}" type="presOf" srcId="{D269784A-FCC0-4143-A295-2F183E1B17C1}" destId="{5B07FD8B-6FDE-4E29-AD5B-E2B6B23B3EB8}" srcOrd="0" destOrd="0" presId="urn:microsoft.com/office/officeart/2005/8/layout/default#3"/>
    <dgm:cxn modelId="{ED82D64C-1644-4B52-AB7B-76F6B679DC59}" srcId="{FA450101-5EB8-4B74-873A-3D5189841B44}" destId="{D269784A-FCC0-4143-A295-2F183E1B17C1}" srcOrd="0" destOrd="0" parTransId="{13595414-20F5-4264-9F82-3EF6D5B5C876}" sibTransId="{713C63AD-2F4D-44CC-AEEF-B661AA9908D7}"/>
    <dgm:cxn modelId="{F79F47D2-30D6-452F-BE09-E3E3FD195B6C}" srcId="{FA450101-5EB8-4B74-873A-3D5189841B44}" destId="{A28B6BE4-2706-455B-AD3D-58609FE6CC91}" srcOrd="4" destOrd="0" parTransId="{58D14B56-E37E-47A8-A748-38DB8F4F99AF}" sibTransId="{51D379A1-7514-481B-840A-1B5859EB329E}"/>
    <dgm:cxn modelId="{A2ADCE0C-8EF9-4A82-B5DE-96ECD0B6F7AC}" srcId="{FA450101-5EB8-4B74-873A-3D5189841B44}" destId="{8A738B60-DDA9-496F-9A9A-6D0A2B126118}" srcOrd="5" destOrd="0" parTransId="{5DDCB214-82B4-4D86-96A1-EE8CE3F7EBAE}" sibTransId="{5B1A737C-CD50-4E74-861C-649C2AAD44EA}"/>
    <dgm:cxn modelId="{13C7DFBB-6C6A-4DC9-8FF5-801CF370BFE4}" type="presOf" srcId="{A28B6BE4-2706-455B-AD3D-58609FE6CC91}" destId="{E85CE823-2303-42B2-802F-7FE8806B49DF}" srcOrd="0" destOrd="0" presId="urn:microsoft.com/office/officeart/2005/8/layout/default#3"/>
    <dgm:cxn modelId="{3CD601FE-FCC7-4BDA-A483-92E648639812}" type="presOf" srcId="{8A738B60-DDA9-496F-9A9A-6D0A2B126118}" destId="{622E8F6F-34CF-49C8-9712-8B2839A3CB6E}" srcOrd="0" destOrd="0" presId="urn:microsoft.com/office/officeart/2005/8/layout/default#3"/>
    <dgm:cxn modelId="{FA3B6FDA-A817-4877-A3E6-B19658366E0E}" srcId="{FA450101-5EB8-4B74-873A-3D5189841B44}" destId="{4DDADC36-976C-45E9-B7BA-0542F1FF2F0B}" srcOrd="3" destOrd="0" parTransId="{5BAF1FC3-726E-4BFA-94EE-1CD75792BB47}" sibTransId="{9EDCB757-AAD1-4C68-B2F5-FE82AE01147B}"/>
    <dgm:cxn modelId="{B8FD1528-254C-41A9-A2DE-2BE1388F0F2A}" type="presOf" srcId="{4DDADC36-976C-45E9-B7BA-0542F1FF2F0B}" destId="{452EC6C8-969F-481A-9942-FFAD6432F18E}" srcOrd="0" destOrd="0" presId="urn:microsoft.com/office/officeart/2005/8/layout/default#3"/>
    <dgm:cxn modelId="{001F6C8D-86FE-4F42-8A0C-5E66A0AB018F}" type="presParOf" srcId="{402CE37C-D572-486B-B2DD-A6C00F28901B}" destId="{5B07FD8B-6FDE-4E29-AD5B-E2B6B23B3EB8}" srcOrd="0" destOrd="0" presId="urn:microsoft.com/office/officeart/2005/8/layout/default#3"/>
    <dgm:cxn modelId="{4EBA6DC4-E0B6-4055-8DB5-24F3401655F9}" type="presParOf" srcId="{402CE37C-D572-486B-B2DD-A6C00F28901B}" destId="{D77D6B09-F628-41D1-82EF-C497F2DF49F8}" srcOrd="1" destOrd="0" presId="urn:microsoft.com/office/officeart/2005/8/layout/default#3"/>
    <dgm:cxn modelId="{95325D25-A8BC-4772-83AF-8AFED8BF1D8B}" type="presParOf" srcId="{402CE37C-D572-486B-B2DD-A6C00F28901B}" destId="{98EAD431-1A60-4023-8F19-7C03A3B393A1}" srcOrd="2" destOrd="0" presId="urn:microsoft.com/office/officeart/2005/8/layout/default#3"/>
    <dgm:cxn modelId="{EFB05EB2-0474-44F7-AE13-13EFA31AFC87}" type="presParOf" srcId="{402CE37C-D572-486B-B2DD-A6C00F28901B}" destId="{518550CF-6D6B-4219-AD23-F56EDEC4542B}" srcOrd="3" destOrd="0" presId="urn:microsoft.com/office/officeart/2005/8/layout/default#3"/>
    <dgm:cxn modelId="{3306BDA5-61CD-44F2-8DAE-0F6F76ABD3E4}" type="presParOf" srcId="{402CE37C-D572-486B-B2DD-A6C00F28901B}" destId="{BFF7B1E0-9494-452C-82BF-924807AED190}" srcOrd="4" destOrd="0" presId="urn:microsoft.com/office/officeart/2005/8/layout/default#3"/>
    <dgm:cxn modelId="{21FD73B0-5765-4DEB-91C0-FB862A1ED29B}" type="presParOf" srcId="{402CE37C-D572-486B-B2DD-A6C00F28901B}" destId="{51D76B2D-3683-45E5-BFFC-7937FC8CB711}" srcOrd="5" destOrd="0" presId="urn:microsoft.com/office/officeart/2005/8/layout/default#3"/>
    <dgm:cxn modelId="{0A32F611-219B-40B2-9FC1-F3FF45316F7F}" type="presParOf" srcId="{402CE37C-D572-486B-B2DD-A6C00F28901B}" destId="{452EC6C8-969F-481A-9942-FFAD6432F18E}" srcOrd="6" destOrd="0" presId="urn:microsoft.com/office/officeart/2005/8/layout/default#3"/>
    <dgm:cxn modelId="{5E62EFD3-29B1-4007-8A67-33408E6D9374}" type="presParOf" srcId="{402CE37C-D572-486B-B2DD-A6C00F28901B}" destId="{0DD8E85B-1951-4755-ABFF-3AE4A072A7CB}" srcOrd="7" destOrd="0" presId="urn:microsoft.com/office/officeart/2005/8/layout/default#3"/>
    <dgm:cxn modelId="{5420D3AA-F003-4F9E-9370-0DBAFAD28E85}" type="presParOf" srcId="{402CE37C-D572-486B-B2DD-A6C00F28901B}" destId="{E85CE823-2303-42B2-802F-7FE8806B49DF}" srcOrd="8" destOrd="0" presId="urn:microsoft.com/office/officeart/2005/8/layout/default#3"/>
    <dgm:cxn modelId="{B47B0635-E780-46BB-AA56-3783E54FCAA4}" type="presParOf" srcId="{402CE37C-D572-486B-B2DD-A6C00F28901B}" destId="{85FD59A4-75FE-4265-8B1D-D91B9C75989E}" srcOrd="9" destOrd="0" presId="urn:microsoft.com/office/officeart/2005/8/layout/default#3"/>
    <dgm:cxn modelId="{E1E37432-B5E0-4DE9-A94D-F0D38AAA08B6}" type="presParOf" srcId="{402CE37C-D572-486B-B2DD-A6C00F28901B}" destId="{622E8F6F-34CF-49C8-9712-8B2839A3CB6E}" srcOrd="10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FCA81A-B721-417D-A352-51F38B532DF7}" type="doc">
      <dgm:prSet loTypeId="urn:microsoft.com/office/officeart/2005/8/layout/venn3" loCatId="relationship" qsTypeId="urn:microsoft.com/office/officeart/2005/8/quickstyle/3d2#2" qsCatId="3D" csTypeId="urn:microsoft.com/office/officeart/2005/8/colors/colorful1#10" csCatId="colorful" phldr="1"/>
      <dgm:spPr/>
      <dgm:t>
        <a:bodyPr/>
        <a:lstStyle/>
        <a:p>
          <a:endParaRPr lang="en-US"/>
        </a:p>
      </dgm:t>
    </dgm:pt>
    <dgm:pt modelId="{F8359234-2095-4ADD-98AA-D059366CDDCB}">
      <dgm:prSet phldrT="[Text]" custT="1"/>
      <dgm:spPr/>
      <dgm:t>
        <a:bodyPr/>
        <a:lstStyle/>
        <a:p>
          <a:r>
            <a:rPr lang="en-US" sz="1800" b="1" dirty="0"/>
            <a:t>Static  </a:t>
          </a:r>
        </a:p>
        <a:p>
          <a:r>
            <a:rPr lang="en-US" sz="1800" b="1" dirty="0"/>
            <a:t>zone</a:t>
          </a:r>
          <a:endParaRPr lang="en-US" sz="1800" dirty="0"/>
        </a:p>
      </dgm:t>
    </dgm:pt>
    <dgm:pt modelId="{C90EDE6D-FCF9-4CCD-9B68-7D2C9AD158A8}" type="parTrans" cxnId="{F8320D65-91BA-4F72-945C-44D0FD56BB57}">
      <dgm:prSet/>
      <dgm:spPr/>
      <dgm:t>
        <a:bodyPr/>
        <a:lstStyle/>
        <a:p>
          <a:endParaRPr lang="en-US"/>
        </a:p>
      </dgm:t>
    </dgm:pt>
    <dgm:pt modelId="{4524A4EE-CA85-4742-94C2-DE190B0F9840}" type="sibTrans" cxnId="{F8320D65-91BA-4F72-945C-44D0FD56BB57}">
      <dgm:prSet/>
      <dgm:spPr/>
      <dgm:t>
        <a:bodyPr/>
        <a:lstStyle/>
        <a:p>
          <a:endParaRPr lang="en-US"/>
        </a:p>
      </dgm:t>
    </dgm:pt>
    <dgm:pt modelId="{33755B5F-4DF5-4172-A776-49252CE764EE}">
      <dgm:prSet custT="1"/>
      <dgm:spPr/>
      <dgm:t>
        <a:bodyPr/>
        <a:lstStyle/>
        <a:p>
          <a:r>
            <a:rPr lang="en-US" sz="1800" b="1" dirty="0"/>
            <a:t>Assistant's  zone </a:t>
          </a:r>
          <a:endParaRPr lang="en-US" sz="1800" dirty="0"/>
        </a:p>
      </dgm:t>
    </dgm:pt>
    <dgm:pt modelId="{3492D3BF-EFEB-49E5-9D0F-187AB801D331}" type="parTrans" cxnId="{A882B504-844B-49BC-A698-E5467C8BD5FB}">
      <dgm:prSet/>
      <dgm:spPr/>
      <dgm:t>
        <a:bodyPr/>
        <a:lstStyle/>
        <a:p>
          <a:endParaRPr lang="en-US"/>
        </a:p>
      </dgm:t>
    </dgm:pt>
    <dgm:pt modelId="{385988E0-3986-431B-BBD2-B25F03CB5D4D}" type="sibTrans" cxnId="{A882B504-844B-49BC-A698-E5467C8BD5FB}">
      <dgm:prSet/>
      <dgm:spPr/>
      <dgm:t>
        <a:bodyPr/>
        <a:lstStyle/>
        <a:p>
          <a:endParaRPr lang="en-US"/>
        </a:p>
      </dgm:t>
    </dgm:pt>
    <dgm:pt modelId="{6C61839B-F1FE-4311-99BE-D32F62143B85}">
      <dgm:prSet custT="1"/>
      <dgm:spPr/>
      <dgm:t>
        <a:bodyPr/>
        <a:lstStyle/>
        <a:p>
          <a:r>
            <a:rPr lang="en-US" sz="1800" b="1" dirty="0"/>
            <a:t>Transfer </a:t>
          </a:r>
        </a:p>
        <a:p>
          <a:r>
            <a:rPr lang="en-US" sz="1800" b="1" dirty="0"/>
            <a:t> zone </a:t>
          </a:r>
          <a:endParaRPr lang="en-US" sz="1800" dirty="0"/>
        </a:p>
      </dgm:t>
    </dgm:pt>
    <dgm:pt modelId="{B4383B5F-193D-4B23-B3F8-5B5D6A97129C}" type="parTrans" cxnId="{E354E63B-EABC-4CA7-A566-E5FB9AA11729}">
      <dgm:prSet/>
      <dgm:spPr/>
      <dgm:t>
        <a:bodyPr/>
        <a:lstStyle/>
        <a:p>
          <a:endParaRPr lang="en-US"/>
        </a:p>
      </dgm:t>
    </dgm:pt>
    <dgm:pt modelId="{9F462CC4-1BCF-41C6-949B-7A66D4AA4EF3}" type="sibTrans" cxnId="{E354E63B-EABC-4CA7-A566-E5FB9AA11729}">
      <dgm:prSet/>
      <dgm:spPr/>
      <dgm:t>
        <a:bodyPr/>
        <a:lstStyle/>
        <a:p>
          <a:endParaRPr lang="en-US"/>
        </a:p>
      </dgm:t>
    </dgm:pt>
    <dgm:pt modelId="{08604BE9-E783-4B5E-BA3F-725F3062C1FB}">
      <dgm:prSet custT="1"/>
      <dgm:spPr/>
      <dgm:t>
        <a:bodyPr/>
        <a:lstStyle/>
        <a:p>
          <a:r>
            <a:rPr lang="en-US" sz="1800" b="1" dirty="0"/>
            <a:t>Operator's   zone </a:t>
          </a:r>
          <a:endParaRPr lang="en-US" sz="1800" dirty="0"/>
        </a:p>
      </dgm:t>
    </dgm:pt>
    <dgm:pt modelId="{6BAB8C0D-DA2E-4644-9FAF-8187F55B0C9F}" type="parTrans" cxnId="{EE4658DE-82C4-48EB-9FE9-E6ABD7E496E7}">
      <dgm:prSet/>
      <dgm:spPr/>
      <dgm:t>
        <a:bodyPr/>
        <a:lstStyle/>
        <a:p>
          <a:endParaRPr lang="en-US"/>
        </a:p>
      </dgm:t>
    </dgm:pt>
    <dgm:pt modelId="{F158C60D-6567-45AF-AE46-A7BB9605CE7A}" type="sibTrans" cxnId="{EE4658DE-82C4-48EB-9FE9-E6ABD7E496E7}">
      <dgm:prSet/>
      <dgm:spPr/>
      <dgm:t>
        <a:bodyPr/>
        <a:lstStyle/>
        <a:p>
          <a:endParaRPr lang="en-US"/>
        </a:p>
      </dgm:t>
    </dgm:pt>
    <dgm:pt modelId="{C6242DD4-C6FC-4353-8FC4-1B57BD4DB522}" type="pres">
      <dgm:prSet presAssocID="{ACFCA81A-B721-417D-A352-51F38B532DF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F6BD09-29EA-41E4-81E3-5F1814A1C795}" type="pres">
      <dgm:prSet presAssocID="{F8359234-2095-4ADD-98AA-D059366CDDCB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3CAADD-9867-436A-BF32-E2C8288C96C0}" type="pres">
      <dgm:prSet presAssocID="{4524A4EE-CA85-4742-94C2-DE190B0F9840}" presName="space" presStyleCnt="0"/>
      <dgm:spPr/>
    </dgm:pt>
    <dgm:pt modelId="{8E1DD3FA-7FB1-432D-93AC-CDD829B35E8C}" type="pres">
      <dgm:prSet presAssocID="{33755B5F-4DF5-4172-A776-49252CE764EE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6EB866-6480-416E-8571-7D03EE00A6C8}" type="pres">
      <dgm:prSet presAssocID="{385988E0-3986-431B-BBD2-B25F03CB5D4D}" presName="space" presStyleCnt="0"/>
      <dgm:spPr/>
    </dgm:pt>
    <dgm:pt modelId="{3978AC25-1C19-4CF8-84FA-DE9C26DCB45D}" type="pres">
      <dgm:prSet presAssocID="{6C61839B-F1FE-4311-99BE-D32F62143B85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537225-F692-49D2-AE2A-A8272ED5F230}" type="pres">
      <dgm:prSet presAssocID="{9F462CC4-1BCF-41C6-949B-7A66D4AA4EF3}" presName="space" presStyleCnt="0"/>
      <dgm:spPr/>
    </dgm:pt>
    <dgm:pt modelId="{3627C75F-3FAB-4254-B562-BE1FA5093B29}" type="pres">
      <dgm:prSet presAssocID="{08604BE9-E783-4B5E-BA3F-725F3062C1FB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E34AA5-EAD3-4DED-B85E-63B9214BE40F}" type="presOf" srcId="{33755B5F-4DF5-4172-A776-49252CE764EE}" destId="{8E1DD3FA-7FB1-432D-93AC-CDD829B35E8C}" srcOrd="0" destOrd="0" presId="urn:microsoft.com/office/officeart/2005/8/layout/venn3"/>
    <dgm:cxn modelId="{6344EAC1-311A-4513-8319-1D2837349DE0}" type="presOf" srcId="{6C61839B-F1FE-4311-99BE-D32F62143B85}" destId="{3978AC25-1C19-4CF8-84FA-DE9C26DCB45D}" srcOrd="0" destOrd="0" presId="urn:microsoft.com/office/officeart/2005/8/layout/venn3"/>
    <dgm:cxn modelId="{F8320D65-91BA-4F72-945C-44D0FD56BB57}" srcId="{ACFCA81A-B721-417D-A352-51F38B532DF7}" destId="{F8359234-2095-4ADD-98AA-D059366CDDCB}" srcOrd="0" destOrd="0" parTransId="{C90EDE6D-FCF9-4CCD-9B68-7D2C9AD158A8}" sibTransId="{4524A4EE-CA85-4742-94C2-DE190B0F9840}"/>
    <dgm:cxn modelId="{12688FEE-1A33-4D1B-BE38-D7D8854329C1}" type="presOf" srcId="{ACFCA81A-B721-417D-A352-51F38B532DF7}" destId="{C6242DD4-C6FC-4353-8FC4-1B57BD4DB522}" srcOrd="0" destOrd="0" presId="urn:microsoft.com/office/officeart/2005/8/layout/venn3"/>
    <dgm:cxn modelId="{A882B504-844B-49BC-A698-E5467C8BD5FB}" srcId="{ACFCA81A-B721-417D-A352-51F38B532DF7}" destId="{33755B5F-4DF5-4172-A776-49252CE764EE}" srcOrd="1" destOrd="0" parTransId="{3492D3BF-EFEB-49E5-9D0F-187AB801D331}" sibTransId="{385988E0-3986-431B-BBD2-B25F03CB5D4D}"/>
    <dgm:cxn modelId="{EE4658DE-82C4-48EB-9FE9-E6ABD7E496E7}" srcId="{ACFCA81A-B721-417D-A352-51F38B532DF7}" destId="{08604BE9-E783-4B5E-BA3F-725F3062C1FB}" srcOrd="3" destOrd="0" parTransId="{6BAB8C0D-DA2E-4644-9FAF-8187F55B0C9F}" sibTransId="{F158C60D-6567-45AF-AE46-A7BB9605CE7A}"/>
    <dgm:cxn modelId="{651F9038-B438-429B-88AC-CED4DF1E8867}" type="presOf" srcId="{08604BE9-E783-4B5E-BA3F-725F3062C1FB}" destId="{3627C75F-3FAB-4254-B562-BE1FA5093B29}" srcOrd="0" destOrd="0" presId="urn:microsoft.com/office/officeart/2005/8/layout/venn3"/>
    <dgm:cxn modelId="{E354E63B-EABC-4CA7-A566-E5FB9AA11729}" srcId="{ACFCA81A-B721-417D-A352-51F38B532DF7}" destId="{6C61839B-F1FE-4311-99BE-D32F62143B85}" srcOrd="2" destOrd="0" parTransId="{B4383B5F-193D-4B23-B3F8-5B5D6A97129C}" sibTransId="{9F462CC4-1BCF-41C6-949B-7A66D4AA4EF3}"/>
    <dgm:cxn modelId="{0EBAB72B-71D5-4F6A-8019-A4E3A6B9482E}" type="presOf" srcId="{F8359234-2095-4ADD-98AA-D059366CDDCB}" destId="{E9F6BD09-29EA-41E4-81E3-5F1814A1C795}" srcOrd="0" destOrd="0" presId="urn:microsoft.com/office/officeart/2005/8/layout/venn3"/>
    <dgm:cxn modelId="{82A84E9A-BC90-4C94-A7BD-9A8C639415CD}" type="presParOf" srcId="{C6242DD4-C6FC-4353-8FC4-1B57BD4DB522}" destId="{E9F6BD09-29EA-41E4-81E3-5F1814A1C795}" srcOrd="0" destOrd="0" presId="urn:microsoft.com/office/officeart/2005/8/layout/venn3"/>
    <dgm:cxn modelId="{957F54E4-58B7-4E33-B9FE-2EB80C561FF2}" type="presParOf" srcId="{C6242DD4-C6FC-4353-8FC4-1B57BD4DB522}" destId="{D63CAADD-9867-436A-BF32-E2C8288C96C0}" srcOrd="1" destOrd="0" presId="urn:microsoft.com/office/officeart/2005/8/layout/venn3"/>
    <dgm:cxn modelId="{4518E603-E518-4BDD-B428-1371B6DDE17D}" type="presParOf" srcId="{C6242DD4-C6FC-4353-8FC4-1B57BD4DB522}" destId="{8E1DD3FA-7FB1-432D-93AC-CDD829B35E8C}" srcOrd="2" destOrd="0" presId="urn:microsoft.com/office/officeart/2005/8/layout/venn3"/>
    <dgm:cxn modelId="{82E6E263-313F-476B-80FB-E0DAF4BC7C91}" type="presParOf" srcId="{C6242DD4-C6FC-4353-8FC4-1B57BD4DB522}" destId="{7B6EB866-6480-416E-8571-7D03EE00A6C8}" srcOrd="3" destOrd="0" presId="urn:microsoft.com/office/officeart/2005/8/layout/venn3"/>
    <dgm:cxn modelId="{C6490D8A-C4C4-41A6-AD7F-BF4130ACE518}" type="presParOf" srcId="{C6242DD4-C6FC-4353-8FC4-1B57BD4DB522}" destId="{3978AC25-1C19-4CF8-84FA-DE9C26DCB45D}" srcOrd="4" destOrd="0" presId="urn:microsoft.com/office/officeart/2005/8/layout/venn3"/>
    <dgm:cxn modelId="{9973ECB5-9D09-4BF3-BBA5-4317A7695284}" type="presParOf" srcId="{C6242DD4-C6FC-4353-8FC4-1B57BD4DB522}" destId="{90537225-F692-49D2-AE2A-A8272ED5F230}" srcOrd="5" destOrd="0" presId="urn:microsoft.com/office/officeart/2005/8/layout/venn3"/>
    <dgm:cxn modelId="{6B3D40B6-0E39-42BE-AE8E-90D29D4026DD}" type="presParOf" srcId="{C6242DD4-C6FC-4353-8FC4-1B57BD4DB522}" destId="{3627C75F-3FAB-4254-B562-BE1FA5093B29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3D91FA-278F-414B-8816-562FEBBD0410}" type="doc">
      <dgm:prSet loTypeId="urn:microsoft.com/office/officeart/2005/8/layout/hierarchy3" loCatId="list" qsTypeId="urn:microsoft.com/office/officeart/2005/8/quickstyle/simple1" qsCatId="simple" csTypeId="urn:microsoft.com/office/officeart/2005/8/colors/colorful1#11" csCatId="colorful" phldr="1"/>
      <dgm:spPr/>
      <dgm:t>
        <a:bodyPr/>
        <a:lstStyle/>
        <a:p>
          <a:endParaRPr lang="en-US"/>
        </a:p>
      </dgm:t>
    </dgm:pt>
    <dgm:pt modelId="{32851142-B79C-4E97-AFCE-F5D0045BB509}">
      <dgm:prSet phldrT="[Text]" custT="1"/>
      <dgm:spPr/>
      <dgm:t>
        <a:bodyPr/>
        <a:lstStyle/>
        <a:p>
          <a:r>
            <a:rPr lang="en-US" sz="1800" dirty="0"/>
            <a:t>For   Right-handed   dentists,   </a:t>
          </a:r>
        </a:p>
      </dgm:t>
    </dgm:pt>
    <dgm:pt modelId="{749E01C5-F3AF-4011-91B5-1A57A6024118}" type="parTrans" cxnId="{7C069E09-AFF7-4604-A89F-01FFE4A34FFF}">
      <dgm:prSet/>
      <dgm:spPr/>
      <dgm:t>
        <a:bodyPr/>
        <a:lstStyle/>
        <a:p>
          <a:endParaRPr lang="en-US"/>
        </a:p>
      </dgm:t>
    </dgm:pt>
    <dgm:pt modelId="{EED17475-FE52-404B-A567-0184E4FF9F6E}" type="sibTrans" cxnId="{7C069E09-AFF7-4604-A89F-01FFE4A34FFF}">
      <dgm:prSet/>
      <dgm:spPr/>
      <dgm:t>
        <a:bodyPr/>
        <a:lstStyle/>
        <a:p>
          <a:endParaRPr lang="en-US"/>
        </a:p>
      </dgm:t>
    </dgm:pt>
    <dgm:pt modelId="{4F143A9B-DA48-40DC-A1B0-6D0DD3AF63E2}">
      <dgm:prSet custT="1"/>
      <dgm:spPr/>
      <dgm:t>
        <a:bodyPr/>
        <a:lstStyle/>
        <a:p>
          <a:r>
            <a:rPr lang="en-US" sz="1800" dirty="0"/>
            <a:t>For  Left-handed  dentists,  </a:t>
          </a:r>
        </a:p>
      </dgm:t>
    </dgm:pt>
    <dgm:pt modelId="{326930E9-8941-4816-896F-6C54C375033C}" type="parTrans" cxnId="{800798EE-A196-4E63-88C3-CCAC1ED218A1}">
      <dgm:prSet/>
      <dgm:spPr/>
      <dgm:t>
        <a:bodyPr/>
        <a:lstStyle/>
        <a:p>
          <a:endParaRPr lang="en-US"/>
        </a:p>
      </dgm:t>
    </dgm:pt>
    <dgm:pt modelId="{2FAE00E9-6261-42C7-890B-5B3D47AF9066}" type="sibTrans" cxnId="{800798EE-A196-4E63-88C3-CCAC1ED218A1}">
      <dgm:prSet/>
      <dgm:spPr/>
      <dgm:t>
        <a:bodyPr/>
        <a:lstStyle/>
        <a:p>
          <a:endParaRPr lang="en-US"/>
        </a:p>
      </dgm:t>
    </dgm:pt>
    <dgm:pt modelId="{F4EB3D65-7FBD-45D4-8FE5-C3CB021D0ACA}">
      <dgm:prSet phldrT="[Text]" custT="1"/>
      <dgm:spPr/>
      <dgm:t>
        <a:bodyPr/>
        <a:lstStyle/>
        <a:p>
          <a:r>
            <a:rPr lang="en-US" sz="1800" dirty="0"/>
            <a:t>Seated to right of patient, the </a:t>
          </a:r>
          <a:r>
            <a:rPr lang="en-US" sz="1800" b="1" dirty="0"/>
            <a:t>operator's zone </a:t>
          </a:r>
          <a:r>
            <a:rPr lang="en-US" sz="1800" dirty="0"/>
            <a:t>is between 8 and 11 o'clock, and the </a:t>
          </a:r>
          <a:r>
            <a:rPr lang="en-US" sz="1800" b="1" dirty="0"/>
            <a:t>assistant's zone </a:t>
          </a:r>
          <a:r>
            <a:rPr lang="en-US" sz="1800" dirty="0"/>
            <a:t>is between  2 and  4  o'clock. </a:t>
          </a:r>
        </a:p>
      </dgm:t>
    </dgm:pt>
    <dgm:pt modelId="{9727DDDB-149D-497C-ADD7-BBB3FBD7BE07}" type="parTrans" cxnId="{0770B147-714C-477B-8DAE-BB331F783718}">
      <dgm:prSet/>
      <dgm:spPr/>
      <dgm:t>
        <a:bodyPr/>
        <a:lstStyle/>
        <a:p>
          <a:endParaRPr lang="en-US"/>
        </a:p>
      </dgm:t>
    </dgm:pt>
    <dgm:pt modelId="{E30867E6-9530-4E38-A99D-A58A18EC35C3}" type="sibTrans" cxnId="{0770B147-714C-477B-8DAE-BB331F783718}">
      <dgm:prSet/>
      <dgm:spPr/>
      <dgm:t>
        <a:bodyPr/>
        <a:lstStyle/>
        <a:p>
          <a:endParaRPr lang="en-US"/>
        </a:p>
      </dgm:t>
    </dgm:pt>
    <dgm:pt modelId="{9E8A09B1-F8B5-48FF-96F4-39175A8F3532}">
      <dgm:prSet custT="1"/>
      <dgm:spPr/>
      <dgm:t>
        <a:bodyPr/>
        <a:lstStyle/>
        <a:p>
          <a:r>
            <a:rPr lang="en-US" sz="1800" dirty="0"/>
            <a:t>seated to right of the patient, the </a:t>
          </a:r>
          <a:r>
            <a:rPr lang="en-US" sz="1800" b="1" dirty="0"/>
            <a:t>operator's zone </a:t>
          </a:r>
          <a:r>
            <a:rPr lang="en-US" sz="1800" dirty="0"/>
            <a:t>is between 1 and  4  o'clock  position  &amp;   </a:t>
          </a:r>
          <a:r>
            <a:rPr lang="en-US" sz="1800" b="1" dirty="0"/>
            <a:t>assistant's  zone</a:t>
          </a:r>
          <a:r>
            <a:rPr lang="en-US" sz="1800" dirty="0"/>
            <a:t> between 8 and 10 o'clock. </a:t>
          </a:r>
        </a:p>
      </dgm:t>
    </dgm:pt>
    <dgm:pt modelId="{2C4A72FB-07AB-4280-9866-7FD4893777C0}" type="parTrans" cxnId="{52A10386-9147-464C-A8C4-70E3BB8F5038}">
      <dgm:prSet/>
      <dgm:spPr/>
      <dgm:t>
        <a:bodyPr/>
        <a:lstStyle/>
        <a:p>
          <a:endParaRPr lang="en-US"/>
        </a:p>
      </dgm:t>
    </dgm:pt>
    <dgm:pt modelId="{EB99A129-8AEA-4FBD-87E3-535482C96C81}" type="sibTrans" cxnId="{52A10386-9147-464C-A8C4-70E3BB8F5038}">
      <dgm:prSet/>
      <dgm:spPr/>
      <dgm:t>
        <a:bodyPr/>
        <a:lstStyle/>
        <a:p>
          <a:endParaRPr lang="en-US"/>
        </a:p>
      </dgm:t>
    </dgm:pt>
    <dgm:pt modelId="{A144E597-7E8D-4670-A9F8-3056AF01B40A}" type="pres">
      <dgm:prSet presAssocID="{723D91FA-278F-414B-8816-562FEBBD041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0D0E009-A5A3-4312-A283-422BE87D8D58}" type="pres">
      <dgm:prSet presAssocID="{32851142-B79C-4E97-AFCE-F5D0045BB509}" presName="root" presStyleCnt="0"/>
      <dgm:spPr/>
    </dgm:pt>
    <dgm:pt modelId="{D9AFAA86-D48A-42E7-8F3C-9679B4554057}" type="pres">
      <dgm:prSet presAssocID="{32851142-B79C-4E97-AFCE-F5D0045BB509}" presName="rootComposite" presStyleCnt="0"/>
      <dgm:spPr/>
    </dgm:pt>
    <dgm:pt modelId="{3101AC38-CF05-4073-8F89-4407A91928AE}" type="pres">
      <dgm:prSet presAssocID="{32851142-B79C-4E97-AFCE-F5D0045BB509}" presName="rootText" presStyleLbl="node1" presStyleIdx="0" presStyleCnt="2" custScaleY="45389" custLinFactNeighborY="-14320"/>
      <dgm:spPr/>
      <dgm:t>
        <a:bodyPr/>
        <a:lstStyle/>
        <a:p>
          <a:endParaRPr lang="en-US"/>
        </a:p>
      </dgm:t>
    </dgm:pt>
    <dgm:pt modelId="{725D85DC-DD94-457C-8D35-4F741A57ED94}" type="pres">
      <dgm:prSet presAssocID="{32851142-B79C-4E97-AFCE-F5D0045BB509}" presName="rootConnector" presStyleLbl="node1" presStyleIdx="0" presStyleCnt="2"/>
      <dgm:spPr/>
      <dgm:t>
        <a:bodyPr/>
        <a:lstStyle/>
        <a:p>
          <a:endParaRPr lang="en-US"/>
        </a:p>
      </dgm:t>
    </dgm:pt>
    <dgm:pt modelId="{D296B9FB-B346-4592-AA44-63AE19E2B134}" type="pres">
      <dgm:prSet presAssocID="{32851142-B79C-4E97-AFCE-F5D0045BB509}" presName="childShape" presStyleCnt="0"/>
      <dgm:spPr/>
    </dgm:pt>
    <dgm:pt modelId="{CEB6A4D0-E333-46B3-A7A3-A4316458F298}" type="pres">
      <dgm:prSet presAssocID="{9727DDDB-149D-497C-ADD7-BBB3FBD7BE07}" presName="Name13" presStyleLbl="parChTrans1D2" presStyleIdx="0" presStyleCnt="2"/>
      <dgm:spPr/>
      <dgm:t>
        <a:bodyPr/>
        <a:lstStyle/>
        <a:p>
          <a:endParaRPr lang="en-US"/>
        </a:p>
      </dgm:t>
    </dgm:pt>
    <dgm:pt modelId="{3AED903E-1D8E-49CC-841F-7B6308DFFCE2}" type="pres">
      <dgm:prSet presAssocID="{F4EB3D65-7FBD-45D4-8FE5-C3CB021D0ACA}" presName="childText" presStyleLbl="bgAcc1" presStyleIdx="0" presStyleCnt="2" custScaleY="140814" custLinFactNeighborX="801" custLinFactNeighborY="-305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C9176-5866-4AC8-81CE-AC8FF5C6313B}" type="pres">
      <dgm:prSet presAssocID="{4F143A9B-DA48-40DC-A1B0-6D0DD3AF63E2}" presName="root" presStyleCnt="0"/>
      <dgm:spPr/>
    </dgm:pt>
    <dgm:pt modelId="{4997B4E7-3053-4CDD-855F-67A46C7306E7}" type="pres">
      <dgm:prSet presAssocID="{4F143A9B-DA48-40DC-A1B0-6D0DD3AF63E2}" presName="rootComposite" presStyleCnt="0"/>
      <dgm:spPr/>
    </dgm:pt>
    <dgm:pt modelId="{35907F3A-37C9-4EBC-A817-09A721570B29}" type="pres">
      <dgm:prSet presAssocID="{4F143A9B-DA48-40DC-A1B0-6D0DD3AF63E2}" presName="rootText" presStyleLbl="node1" presStyleIdx="1" presStyleCnt="2" custScaleY="45389" custLinFactNeighborY="-14320"/>
      <dgm:spPr/>
      <dgm:t>
        <a:bodyPr/>
        <a:lstStyle/>
        <a:p>
          <a:endParaRPr lang="en-US"/>
        </a:p>
      </dgm:t>
    </dgm:pt>
    <dgm:pt modelId="{79EC45FE-6C2D-40F3-AB38-8B9590ED45F2}" type="pres">
      <dgm:prSet presAssocID="{4F143A9B-DA48-40DC-A1B0-6D0DD3AF63E2}" presName="rootConnector" presStyleLbl="node1" presStyleIdx="1" presStyleCnt="2"/>
      <dgm:spPr/>
      <dgm:t>
        <a:bodyPr/>
        <a:lstStyle/>
        <a:p>
          <a:endParaRPr lang="en-US"/>
        </a:p>
      </dgm:t>
    </dgm:pt>
    <dgm:pt modelId="{513CFF99-92C9-4327-8C91-4FC6675CF043}" type="pres">
      <dgm:prSet presAssocID="{4F143A9B-DA48-40DC-A1B0-6D0DD3AF63E2}" presName="childShape" presStyleCnt="0"/>
      <dgm:spPr/>
    </dgm:pt>
    <dgm:pt modelId="{281E438B-86EA-49B6-A8BB-03CB44325BB9}" type="pres">
      <dgm:prSet presAssocID="{2C4A72FB-07AB-4280-9866-7FD4893777C0}" presName="Name13" presStyleLbl="parChTrans1D2" presStyleIdx="1" presStyleCnt="2"/>
      <dgm:spPr/>
      <dgm:t>
        <a:bodyPr/>
        <a:lstStyle/>
        <a:p>
          <a:endParaRPr lang="en-US"/>
        </a:p>
      </dgm:t>
    </dgm:pt>
    <dgm:pt modelId="{4E42EC88-DF7E-4AB9-84B6-FE7B9D609A97}" type="pres">
      <dgm:prSet presAssocID="{9E8A09B1-F8B5-48FF-96F4-39175A8F3532}" presName="childText" presStyleLbl="bgAcc1" presStyleIdx="1" presStyleCnt="2" custScaleY="140814" custLinFactNeighborY="-305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937B25-5A36-483A-990A-954CC583D8C8}" type="presOf" srcId="{32851142-B79C-4E97-AFCE-F5D0045BB509}" destId="{725D85DC-DD94-457C-8D35-4F741A57ED94}" srcOrd="1" destOrd="0" presId="urn:microsoft.com/office/officeart/2005/8/layout/hierarchy3"/>
    <dgm:cxn modelId="{76BF518C-46BC-4DAB-863F-380BA548734F}" type="presOf" srcId="{F4EB3D65-7FBD-45D4-8FE5-C3CB021D0ACA}" destId="{3AED903E-1D8E-49CC-841F-7B6308DFFCE2}" srcOrd="0" destOrd="0" presId="urn:microsoft.com/office/officeart/2005/8/layout/hierarchy3"/>
    <dgm:cxn modelId="{EC9D85BF-86BF-4B3A-87C1-D69A637B47A8}" type="presOf" srcId="{9E8A09B1-F8B5-48FF-96F4-39175A8F3532}" destId="{4E42EC88-DF7E-4AB9-84B6-FE7B9D609A97}" srcOrd="0" destOrd="0" presId="urn:microsoft.com/office/officeart/2005/8/layout/hierarchy3"/>
    <dgm:cxn modelId="{1404098D-87E5-4083-93A2-9EF5EF4B8E37}" type="presOf" srcId="{723D91FA-278F-414B-8816-562FEBBD0410}" destId="{A144E597-7E8D-4670-A9F8-3056AF01B40A}" srcOrd="0" destOrd="0" presId="urn:microsoft.com/office/officeart/2005/8/layout/hierarchy3"/>
    <dgm:cxn modelId="{0D22952F-E4BF-43C0-8727-6EE14436F5F6}" type="presOf" srcId="{32851142-B79C-4E97-AFCE-F5D0045BB509}" destId="{3101AC38-CF05-4073-8F89-4407A91928AE}" srcOrd="0" destOrd="0" presId="urn:microsoft.com/office/officeart/2005/8/layout/hierarchy3"/>
    <dgm:cxn modelId="{6DEEF451-5596-4D0E-A5F9-8F00D1386516}" type="presOf" srcId="{4F143A9B-DA48-40DC-A1B0-6D0DD3AF63E2}" destId="{79EC45FE-6C2D-40F3-AB38-8B9590ED45F2}" srcOrd="1" destOrd="0" presId="urn:microsoft.com/office/officeart/2005/8/layout/hierarchy3"/>
    <dgm:cxn modelId="{17A30DCA-ACD5-450E-BD27-DF85730B3236}" type="presOf" srcId="{4F143A9B-DA48-40DC-A1B0-6D0DD3AF63E2}" destId="{35907F3A-37C9-4EBC-A817-09A721570B29}" srcOrd="0" destOrd="0" presId="urn:microsoft.com/office/officeart/2005/8/layout/hierarchy3"/>
    <dgm:cxn modelId="{52A10386-9147-464C-A8C4-70E3BB8F5038}" srcId="{4F143A9B-DA48-40DC-A1B0-6D0DD3AF63E2}" destId="{9E8A09B1-F8B5-48FF-96F4-39175A8F3532}" srcOrd="0" destOrd="0" parTransId="{2C4A72FB-07AB-4280-9866-7FD4893777C0}" sibTransId="{EB99A129-8AEA-4FBD-87E3-535482C96C81}"/>
    <dgm:cxn modelId="{7C069E09-AFF7-4604-A89F-01FFE4A34FFF}" srcId="{723D91FA-278F-414B-8816-562FEBBD0410}" destId="{32851142-B79C-4E97-AFCE-F5D0045BB509}" srcOrd="0" destOrd="0" parTransId="{749E01C5-F3AF-4011-91B5-1A57A6024118}" sibTransId="{EED17475-FE52-404B-A567-0184E4FF9F6E}"/>
    <dgm:cxn modelId="{0770B147-714C-477B-8DAE-BB331F783718}" srcId="{32851142-B79C-4E97-AFCE-F5D0045BB509}" destId="{F4EB3D65-7FBD-45D4-8FE5-C3CB021D0ACA}" srcOrd="0" destOrd="0" parTransId="{9727DDDB-149D-497C-ADD7-BBB3FBD7BE07}" sibTransId="{E30867E6-9530-4E38-A99D-A58A18EC35C3}"/>
    <dgm:cxn modelId="{800798EE-A196-4E63-88C3-CCAC1ED218A1}" srcId="{723D91FA-278F-414B-8816-562FEBBD0410}" destId="{4F143A9B-DA48-40DC-A1B0-6D0DD3AF63E2}" srcOrd="1" destOrd="0" parTransId="{326930E9-8941-4816-896F-6C54C375033C}" sibTransId="{2FAE00E9-6261-42C7-890B-5B3D47AF9066}"/>
    <dgm:cxn modelId="{100D2DF7-3F4F-468B-84F9-1EF63F13D8EA}" type="presOf" srcId="{9727DDDB-149D-497C-ADD7-BBB3FBD7BE07}" destId="{CEB6A4D0-E333-46B3-A7A3-A4316458F298}" srcOrd="0" destOrd="0" presId="urn:microsoft.com/office/officeart/2005/8/layout/hierarchy3"/>
    <dgm:cxn modelId="{35FBE95D-9DD4-4236-88AC-615F6CFA5BD6}" type="presOf" srcId="{2C4A72FB-07AB-4280-9866-7FD4893777C0}" destId="{281E438B-86EA-49B6-A8BB-03CB44325BB9}" srcOrd="0" destOrd="0" presId="urn:microsoft.com/office/officeart/2005/8/layout/hierarchy3"/>
    <dgm:cxn modelId="{5E318E84-9E63-4955-AAA3-6C8F0576D36F}" type="presParOf" srcId="{A144E597-7E8D-4670-A9F8-3056AF01B40A}" destId="{10D0E009-A5A3-4312-A283-422BE87D8D58}" srcOrd="0" destOrd="0" presId="urn:microsoft.com/office/officeart/2005/8/layout/hierarchy3"/>
    <dgm:cxn modelId="{48B08D80-0B49-4F20-B5E5-C08805E0FE95}" type="presParOf" srcId="{10D0E009-A5A3-4312-A283-422BE87D8D58}" destId="{D9AFAA86-D48A-42E7-8F3C-9679B4554057}" srcOrd="0" destOrd="0" presId="urn:microsoft.com/office/officeart/2005/8/layout/hierarchy3"/>
    <dgm:cxn modelId="{C34BCE15-C70B-4B18-9712-4D288DD55C4D}" type="presParOf" srcId="{D9AFAA86-D48A-42E7-8F3C-9679B4554057}" destId="{3101AC38-CF05-4073-8F89-4407A91928AE}" srcOrd="0" destOrd="0" presId="urn:microsoft.com/office/officeart/2005/8/layout/hierarchy3"/>
    <dgm:cxn modelId="{343BCB78-CD77-4112-94B4-69035F98E90E}" type="presParOf" srcId="{D9AFAA86-D48A-42E7-8F3C-9679B4554057}" destId="{725D85DC-DD94-457C-8D35-4F741A57ED94}" srcOrd="1" destOrd="0" presId="urn:microsoft.com/office/officeart/2005/8/layout/hierarchy3"/>
    <dgm:cxn modelId="{5C339D73-D358-48BA-BD7E-FBB34787B5BB}" type="presParOf" srcId="{10D0E009-A5A3-4312-A283-422BE87D8D58}" destId="{D296B9FB-B346-4592-AA44-63AE19E2B134}" srcOrd="1" destOrd="0" presId="urn:microsoft.com/office/officeart/2005/8/layout/hierarchy3"/>
    <dgm:cxn modelId="{A950C1C2-9DC7-4E24-8201-8531104E3774}" type="presParOf" srcId="{D296B9FB-B346-4592-AA44-63AE19E2B134}" destId="{CEB6A4D0-E333-46B3-A7A3-A4316458F298}" srcOrd="0" destOrd="0" presId="urn:microsoft.com/office/officeart/2005/8/layout/hierarchy3"/>
    <dgm:cxn modelId="{C2EA8F8F-465C-4D09-B3A6-604758DFFADF}" type="presParOf" srcId="{D296B9FB-B346-4592-AA44-63AE19E2B134}" destId="{3AED903E-1D8E-49CC-841F-7B6308DFFCE2}" srcOrd="1" destOrd="0" presId="urn:microsoft.com/office/officeart/2005/8/layout/hierarchy3"/>
    <dgm:cxn modelId="{75A65BE9-1E6E-4F7C-B47D-25EB46006105}" type="presParOf" srcId="{A144E597-7E8D-4670-A9F8-3056AF01B40A}" destId="{721C9176-5866-4AC8-81CE-AC8FF5C6313B}" srcOrd="1" destOrd="0" presId="urn:microsoft.com/office/officeart/2005/8/layout/hierarchy3"/>
    <dgm:cxn modelId="{1544AB15-376C-4850-B11D-3C795A76B548}" type="presParOf" srcId="{721C9176-5866-4AC8-81CE-AC8FF5C6313B}" destId="{4997B4E7-3053-4CDD-855F-67A46C7306E7}" srcOrd="0" destOrd="0" presId="urn:microsoft.com/office/officeart/2005/8/layout/hierarchy3"/>
    <dgm:cxn modelId="{245324E3-1E35-4149-B7E5-65157A0EBAC5}" type="presParOf" srcId="{4997B4E7-3053-4CDD-855F-67A46C7306E7}" destId="{35907F3A-37C9-4EBC-A817-09A721570B29}" srcOrd="0" destOrd="0" presId="urn:microsoft.com/office/officeart/2005/8/layout/hierarchy3"/>
    <dgm:cxn modelId="{5ECDBAFA-6EAA-4218-A84C-8CFB38825544}" type="presParOf" srcId="{4997B4E7-3053-4CDD-855F-67A46C7306E7}" destId="{79EC45FE-6C2D-40F3-AB38-8B9590ED45F2}" srcOrd="1" destOrd="0" presId="urn:microsoft.com/office/officeart/2005/8/layout/hierarchy3"/>
    <dgm:cxn modelId="{E6869AFD-0F5C-4796-A123-627A86ED6C82}" type="presParOf" srcId="{721C9176-5866-4AC8-81CE-AC8FF5C6313B}" destId="{513CFF99-92C9-4327-8C91-4FC6675CF043}" srcOrd="1" destOrd="0" presId="urn:microsoft.com/office/officeart/2005/8/layout/hierarchy3"/>
    <dgm:cxn modelId="{411F7E39-E019-4730-8AE9-B82E8D6BF136}" type="presParOf" srcId="{513CFF99-92C9-4327-8C91-4FC6675CF043}" destId="{281E438B-86EA-49B6-A8BB-03CB44325BB9}" srcOrd="0" destOrd="0" presId="urn:microsoft.com/office/officeart/2005/8/layout/hierarchy3"/>
    <dgm:cxn modelId="{020D71E5-52E4-4512-AE1F-12B5BE637760}" type="presParOf" srcId="{513CFF99-92C9-4327-8C91-4FC6675CF043}" destId="{4E42EC88-DF7E-4AB9-84B6-FE7B9D609A9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07FD8B-6FDE-4E29-AD5B-E2B6B23B3EB8}">
      <dsp:nvSpPr>
        <dsp:cNvPr id="0" name=""/>
        <dsp:cNvSpPr/>
      </dsp:nvSpPr>
      <dsp:spPr>
        <a:xfrm>
          <a:off x="0" y="830082"/>
          <a:ext cx="2474334" cy="14846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Position  of  patient -determined  by  the procedure  to  be  performed.  </a:t>
          </a:r>
        </a:p>
      </dsp:txBody>
      <dsp:txXfrm>
        <a:off x="0" y="830082"/>
        <a:ext cx="2474334" cy="1484601"/>
      </dsp:txXfrm>
    </dsp:sp>
    <dsp:sp modelId="{98EAD431-1A60-4023-8F19-7C03A3B393A1}">
      <dsp:nvSpPr>
        <dsp:cNvPr id="0" name=""/>
        <dsp:cNvSpPr/>
      </dsp:nvSpPr>
      <dsp:spPr>
        <a:xfrm>
          <a:off x="2721768" y="830082"/>
          <a:ext cx="2474334" cy="148460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Most  dental  treatment  is provided with the patient in the supine position. </a:t>
          </a:r>
        </a:p>
      </dsp:txBody>
      <dsp:txXfrm>
        <a:off x="2721768" y="830082"/>
        <a:ext cx="2474334" cy="1484601"/>
      </dsp:txXfrm>
    </dsp:sp>
    <dsp:sp modelId="{BFF7B1E0-9494-452C-82BF-924807AED190}">
      <dsp:nvSpPr>
        <dsp:cNvPr id="0" name=""/>
        <dsp:cNvSpPr/>
      </dsp:nvSpPr>
      <dsp:spPr>
        <a:xfrm>
          <a:off x="5443537" y="830082"/>
          <a:ext cx="2474334" cy="148460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Once the patient has been seated, the dentist and the assistant should  place  themselves  in  the  proper  positions  </a:t>
          </a:r>
        </a:p>
      </dsp:txBody>
      <dsp:txXfrm>
        <a:off x="5443537" y="830082"/>
        <a:ext cx="2474334" cy="1484601"/>
      </dsp:txXfrm>
    </dsp:sp>
    <dsp:sp modelId="{452EC6C8-969F-481A-9942-FFAD6432F18E}">
      <dsp:nvSpPr>
        <dsp:cNvPr id="0" name=""/>
        <dsp:cNvSpPr/>
      </dsp:nvSpPr>
      <dsp:spPr>
        <a:xfrm>
          <a:off x="0" y="2562116"/>
          <a:ext cx="2474334" cy="14846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These   positions  -  best  understood by relating  them  to  a  clock. </a:t>
          </a:r>
        </a:p>
      </dsp:txBody>
      <dsp:txXfrm>
        <a:off x="0" y="2562116"/>
        <a:ext cx="2474334" cy="1484601"/>
      </dsp:txXfrm>
    </dsp:sp>
    <dsp:sp modelId="{E85CE823-2303-42B2-802F-7FE8806B49DF}">
      <dsp:nvSpPr>
        <dsp:cNvPr id="0" name=""/>
        <dsp:cNvSpPr/>
      </dsp:nvSpPr>
      <dsp:spPr>
        <a:xfrm>
          <a:off x="2721768" y="2562116"/>
          <a:ext cx="2474334" cy="148460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Concept - an imaginary circle is placed over the dental chair, with the patient’s head at the center of the circle.</a:t>
          </a:r>
        </a:p>
      </dsp:txBody>
      <dsp:txXfrm>
        <a:off x="2721768" y="2562116"/>
        <a:ext cx="2474334" cy="1484601"/>
      </dsp:txXfrm>
    </dsp:sp>
    <dsp:sp modelId="{622E8F6F-34CF-49C8-9712-8B2839A3CB6E}">
      <dsp:nvSpPr>
        <dsp:cNvPr id="0" name=""/>
        <dsp:cNvSpPr/>
      </dsp:nvSpPr>
      <dsp:spPr>
        <a:xfrm>
          <a:off x="5443537" y="2562116"/>
          <a:ext cx="2474334" cy="14846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Circle is numbered like a clock with the top of the circle at 12 o'clock</a:t>
          </a:r>
        </a:p>
      </dsp:txBody>
      <dsp:txXfrm>
        <a:off x="5443537" y="2562116"/>
        <a:ext cx="2474334" cy="14846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F6BD09-29EA-41E4-81E3-5F1814A1C795}">
      <dsp:nvSpPr>
        <dsp:cNvPr id="0" name=""/>
        <dsp:cNvSpPr/>
      </dsp:nvSpPr>
      <dsp:spPr>
        <a:xfrm>
          <a:off x="1785" y="1136054"/>
          <a:ext cx="1791890" cy="1791890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alpha val="5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alpha val="5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98614" tIns="22860" rIns="98614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Static  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zone</a:t>
          </a:r>
          <a:endParaRPr lang="en-US" sz="1800" kern="1200" dirty="0"/>
        </a:p>
      </dsp:txBody>
      <dsp:txXfrm>
        <a:off x="264201" y="1398470"/>
        <a:ext cx="1267058" cy="1267058"/>
      </dsp:txXfrm>
    </dsp:sp>
    <dsp:sp modelId="{8E1DD3FA-7FB1-432D-93AC-CDD829B35E8C}">
      <dsp:nvSpPr>
        <dsp:cNvPr id="0" name=""/>
        <dsp:cNvSpPr/>
      </dsp:nvSpPr>
      <dsp:spPr>
        <a:xfrm>
          <a:off x="1435298" y="1136054"/>
          <a:ext cx="1791890" cy="1791890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3">
                <a:alpha val="5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alpha val="5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98614" tIns="22860" rIns="98614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Assistant's  zone </a:t>
          </a:r>
          <a:endParaRPr lang="en-US" sz="1800" kern="1200" dirty="0"/>
        </a:p>
      </dsp:txBody>
      <dsp:txXfrm>
        <a:off x="1697714" y="1398470"/>
        <a:ext cx="1267058" cy="1267058"/>
      </dsp:txXfrm>
    </dsp:sp>
    <dsp:sp modelId="{3978AC25-1C19-4CF8-84FA-DE9C26DCB45D}">
      <dsp:nvSpPr>
        <dsp:cNvPr id="0" name=""/>
        <dsp:cNvSpPr/>
      </dsp:nvSpPr>
      <dsp:spPr>
        <a:xfrm>
          <a:off x="2868810" y="1136054"/>
          <a:ext cx="1791890" cy="1791890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4">
                <a:alpha val="5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alpha val="5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98614" tIns="22860" rIns="98614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Transfer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 zone </a:t>
          </a:r>
          <a:endParaRPr lang="en-US" sz="1800" kern="1200" dirty="0"/>
        </a:p>
      </dsp:txBody>
      <dsp:txXfrm>
        <a:off x="3131226" y="1398470"/>
        <a:ext cx="1267058" cy="1267058"/>
      </dsp:txXfrm>
    </dsp:sp>
    <dsp:sp modelId="{3627C75F-3FAB-4254-B562-BE1FA5093B29}">
      <dsp:nvSpPr>
        <dsp:cNvPr id="0" name=""/>
        <dsp:cNvSpPr/>
      </dsp:nvSpPr>
      <dsp:spPr>
        <a:xfrm>
          <a:off x="4302323" y="1136054"/>
          <a:ext cx="1791890" cy="1791890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alpha val="5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alpha val="5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98614" tIns="22860" rIns="98614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Operator's   zone </a:t>
          </a:r>
          <a:endParaRPr lang="en-US" sz="1800" kern="1200" dirty="0"/>
        </a:p>
      </dsp:txBody>
      <dsp:txXfrm>
        <a:off x="4564739" y="1398470"/>
        <a:ext cx="1267058" cy="12670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01AC38-CF05-4073-8F89-4407A91928AE}">
      <dsp:nvSpPr>
        <dsp:cNvPr id="0" name=""/>
        <dsp:cNvSpPr/>
      </dsp:nvSpPr>
      <dsp:spPr>
        <a:xfrm>
          <a:off x="911" y="42428"/>
          <a:ext cx="3318123" cy="75303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For   Right-handed   dentists,   </a:t>
          </a:r>
        </a:p>
      </dsp:txBody>
      <dsp:txXfrm>
        <a:off x="22967" y="64484"/>
        <a:ext cx="3274011" cy="708919"/>
      </dsp:txXfrm>
    </dsp:sp>
    <dsp:sp modelId="{CEB6A4D0-E333-46B3-A7A3-A4316458F298}">
      <dsp:nvSpPr>
        <dsp:cNvPr id="0" name=""/>
        <dsp:cNvSpPr/>
      </dsp:nvSpPr>
      <dsp:spPr>
        <a:xfrm>
          <a:off x="332723" y="795459"/>
          <a:ext cx="353074" cy="1313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3047"/>
              </a:lnTo>
              <a:lnTo>
                <a:pt x="353074" y="1313047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ED903E-1D8E-49CC-841F-7B6308DFFCE2}">
      <dsp:nvSpPr>
        <dsp:cNvPr id="0" name=""/>
        <dsp:cNvSpPr/>
      </dsp:nvSpPr>
      <dsp:spPr>
        <a:xfrm>
          <a:off x="685798" y="940412"/>
          <a:ext cx="2654498" cy="23361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Seated to right of patient, the </a:t>
          </a:r>
          <a:r>
            <a:rPr lang="en-US" sz="1800" b="1" kern="1200" dirty="0"/>
            <a:t>operator's zone </a:t>
          </a:r>
          <a:r>
            <a:rPr lang="en-US" sz="1800" kern="1200" dirty="0"/>
            <a:t>is between 8 and 11 o'clock, and the </a:t>
          </a:r>
          <a:r>
            <a:rPr lang="en-US" sz="1800" b="1" kern="1200" dirty="0"/>
            <a:t>assistant's zone </a:t>
          </a:r>
          <a:r>
            <a:rPr lang="en-US" sz="1800" kern="1200" dirty="0"/>
            <a:t>is between  2 and  4  o'clock. </a:t>
          </a:r>
        </a:p>
      </dsp:txBody>
      <dsp:txXfrm>
        <a:off x="754223" y="1008837"/>
        <a:ext cx="2517648" cy="2199340"/>
      </dsp:txXfrm>
    </dsp:sp>
    <dsp:sp modelId="{35907F3A-37C9-4EBC-A817-09A721570B29}">
      <dsp:nvSpPr>
        <dsp:cNvPr id="0" name=""/>
        <dsp:cNvSpPr/>
      </dsp:nvSpPr>
      <dsp:spPr>
        <a:xfrm>
          <a:off x="4148565" y="42428"/>
          <a:ext cx="3318123" cy="75303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For  Left-handed  dentists,  </a:t>
          </a:r>
        </a:p>
      </dsp:txBody>
      <dsp:txXfrm>
        <a:off x="4170621" y="64484"/>
        <a:ext cx="3274011" cy="708919"/>
      </dsp:txXfrm>
    </dsp:sp>
    <dsp:sp modelId="{281E438B-86EA-49B6-A8BB-03CB44325BB9}">
      <dsp:nvSpPr>
        <dsp:cNvPr id="0" name=""/>
        <dsp:cNvSpPr/>
      </dsp:nvSpPr>
      <dsp:spPr>
        <a:xfrm>
          <a:off x="4480377" y="795459"/>
          <a:ext cx="331812" cy="1313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3047"/>
              </a:lnTo>
              <a:lnTo>
                <a:pt x="331812" y="1313047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42EC88-DF7E-4AB9-84B6-FE7B9D609A97}">
      <dsp:nvSpPr>
        <dsp:cNvPr id="0" name=""/>
        <dsp:cNvSpPr/>
      </dsp:nvSpPr>
      <dsp:spPr>
        <a:xfrm>
          <a:off x="4812189" y="940412"/>
          <a:ext cx="2654498" cy="23361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seated to right of the patient, the </a:t>
          </a:r>
          <a:r>
            <a:rPr lang="en-US" sz="1800" b="1" kern="1200" dirty="0"/>
            <a:t>operator's zone </a:t>
          </a:r>
          <a:r>
            <a:rPr lang="en-US" sz="1800" kern="1200" dirty="0"/>
            <a:t>is between 1 and  4  o'clock  position  &amp;   </a:t>
          </a:r>
          <a:r>
            <a:rPr lang="en-US" sz="1800" b="1" kern="1200" dirty="0"/>
            <a:t>assistant's  zone</a:t>
          </a:r>
          <a:r>
            <a:rPr lang="en-US" sz="1800" kern="1200" dirty="0"/>
            <a:t> between 8 and 10 o'clock. </a:t>
          </a:r>
        </a:p>
      </dsp:txBody>
      <dsp:txXfrm>
        <a:off x="4880614" y="1008837"/>
        <a:ext cx="2517648" cy="2199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D027E-E003-4C00-9340-D508D355ADA5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D5E99-7AD9-44E9-A1B8-709013007A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9553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C66442D3-DC39-4214-AC04-4B9B152B5A88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5A707AE-EE24-4582-A85B-457BA82351A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7689054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7DE0-4522-438B-8023-A932DA6B74DA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07AE-EE24-4582-A85B-457BA82351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33779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7DE0-4522-438B-8023-A932DA6B74DA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07AE-EE24-4582-A85B-457BA82351A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4995608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7DE0-4522-438B-8023-A932DA6B74DA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07AE-EE24-4582-A85B-457BA82351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4837355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7DE0-4522-438B-8023-A932DA6B74DA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07AE-EE24-4582-A85B-457BA82351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913727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7DE0-4522-438B-8023-A932DA6B74DA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07AE-EE24-4582-A85B-457BA82351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8693755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7DE0-4522-438B-8023-A932DA6B74DA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07AE-EE24-4582-A85B-457BA82351A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8323868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5BD7-E78C-48A5-BF94-2F63151FA4F2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07AE-EE24-4582-A85B-457BA82351A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62088788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4523-BBC8-4D69-B60E-FDDA48913CB8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07AE-EE24-4582-A85B-457BA82351A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6372725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B902-D4E8-4E9F-90FC-A4D7B719B171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07AE-EE24-4582-A85B-457BA82351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896228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B6EC-7230-4AB8-873E-6A63E1C366F8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07AE-EE24-4582-A85B-457BA82351A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9592711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53FA-0DDD-4FF8-8FAF-E2448164D656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07AE-EE24-4582-A85B-457BA82351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538252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C50F-011D-46C4-9CAC-D45414895A08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07AE-EE24-4582-A85B-457BA82351A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2062339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14313-E5C4-45E3-A026-DD5DFB42AEF0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07AE-EE24-4582-A85B-457BA82351A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8965162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44A36-2F0C-461D-A115-D575A1209487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07AE-EE24-4582-A85B-457BA82351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01052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0183A-6DCB-447C-BED4-C2536245F659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07AE-EE24-4582-A85B-457BA82351A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2470669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97E6-E361-41AF-85C5-425C0CFC4688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07AE-EE24-4582-A85B-457BA82351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90937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7D17DE0-4522-438B-8023-A932DA6B74DA}" type="datetime1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A707AE-EE24-4582-A85B-457BA82351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6736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  <p:sldLayoutId id="2147484236" r:id="rId12"/>
    <p:sldLayoutId id="2147484237" r:id="rId13"/>
    <p:sldLayoutId id="2147484238" r:id="rId14"/>
    <p:sldLayoutId id="2147484239" r:id="rId15"/>
    <p:sldLayoutId id="2147484240" r:id="rId16"/>
    <p:sldLayoutId id="2147484241" r:id="rId17"/>
  </p:sldLayoutIdLst>
  <p:transition spd="slow">
    <p:push dir="u"/>
  </p:transition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4257" y="1143001"/>
            <a:ext cx="74893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prstClr val="black"/>
                </a:solidFill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856" y="2707821"/>
            <a:ext cx="8730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prstClr val="black"/>
                </a:solidFill>
                <a:latin typeface="Book Antiqua" panose="02040602050305030304" pitchFamily="18" charset="0"/>
              </a:rPr>
              <a:t>TITLE OF THE TOPIC </a:t>
            </a:r>
            <a:r>
              <a:rPr lang="en-US" sz="21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–</a:t>
            </a:r>
            <a:r>
              <a:rPr lang="en-US" sz="2400" dirty="0" smtClean="0"/>
              <a:t>PATIENT AND OPERATORS POSITION</a:t>
            </a:r>
            <a:r>
              <a:rPr lang="en-US" sz="21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endParaRPr lang="en-US" sz="2100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143500"/>
            <a:ext cx="85452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100" dirty="0">
                <a:solidFill>
                  <a:prstClr val="black"/>
                </a:solidFill>
                <a:latin typeface="Book Antiqua" panose="02040602050305030304" pitchFamily="18" charset="0"/>
              </a:rPr>
              <a:t>DEPARTMENT OF CONSERVATIVE DENTISTRY AND ENDODONTICS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781" r="15781"/>
          <a:stretch>
            <a:fillRect/>
          </a:stretch>
        </p:blipFill>
        <p:spPr>
          <a:xfrm>
            <a:off x="0" y="846364"/>
            <a:ext cx="1393371" cy="158591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2795863-2509-495E-A4D3-2D1EB08AA326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14400"/>
            <a:ext cx="7467600" cy="5257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 The clock is divided into four zones of operation: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use of these zones is the key to the efficient implementation   of   the   principles   of   four-handed dentistry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5A707AE-EE24-4582-A85B-457BA82351A8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257440744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5A707AE-EE24-4582-A85B-457BA82351A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2662" y="457199"/>
            <a:ext cx="6650738" cy="61496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267200"/>
            <a:ext cx="7696200" cy="1951951"/>
          </a:xfrm>
        </p:spPr>
        <p:txBody>
          <a:bodyPr>
            <a:noAutofit/>
          </a:bodyPr>
          <a:lstStyle/>
          <a:p>
            <a:r>
              <a:rPr lang="en-US" sz="2200" dirty="0"/>
              <a:t>Treatment site on lingual surfaces of anterior teeth, the dentist (right  or  left handed)  generally  uses  the  12  o'clock position. </a:t>
            </a:r>
          </a:p>
          <a:p>
            <a:r>
              <a:rPr lang="en-US" sz="2200" dirty="0"/>
              <a:t>The  </a:t>
            </a:r>
            <a:r>
              <a:rPr lang="en-US" sz="2200" b="1" dirty="0"/>
              <a:t>transfer  zone  </a:t>
            </a:r>
            <a:r>
              <a:rPr lang="en-US" sz="2200" dirty="0"/>
              <a:t>is  from  4  to  8  o'clock. Instruments  and  materials  are  passed  and  received  in this zone over the chest and at the chin of the patient.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5A707AE-EE24-4582-A85B-457BA82351A8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1608671669"/>
              </p:ext>
            </p:extLst>
          </p:nvPr>
        </p:nvGraphicFramePr>
        <p:xfrm>
          <a:off x="914400" y="609600"/>
          <a:ext cx="7467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b="5455"/>
          <a:stretch>
            <a:fillRect/>
          </a:stretch>
        </p:blipFill>
        <p:spPr bwMode="auto">
          <a:xfrm>
            <a:off x="4572000" y="1905000"/>
            <a:ext cx="4217403" cy="3962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b="9910"/>
          <a:stretch>
            <a:fillRect/>
          </a:stretch>
        </p:blipFill>
        <p:spPr bwMode="auto">
          <a:xfrm>
            <a:off x="152400" y="304800"/>
            <a:ext cx="4229100" cy="381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381000" y="4336472"/>
            <a:ext cx="4368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The home position for lower teeth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1429" y="6075218"/>
            <a:ext cx="56252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The exchange of </a:t>
            </a:r>
            <a:r>
              <a:rPr lang="en-US" sz="2000" b="1" dirty="0" err="1"/>
              <a:t>instuments</a:t>
            </a:r>
            <a:r>
              <a:rPr lang="en-US" sz="2000" b="1" dirty="0"/>
              <a:t> in transfer zone</a:t>
            </a:r>
          </a:p>
          <a:p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5A707AE-EE24-4582-A85B-457BA82351A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5A707AE-EE24-4582-A85B-457BA82351A8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1146" y="193908"/>
            <a:ext cx="6290441" cy="320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697505"/>
            <a:ext cx="3592830" cy="2895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2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6367" y="3598327"/>
            <a:ext cx="4303059" cy="3124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543800" cy="4495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All  instruments  and  materials  are  located  in  the assistant's zone. </a:t>
            </a:r>
          </a:p>
          <a:p>
            <a:pPr>
              <a:lnSpc>
                <a:spcPct val="150000"/>
              </a:lnSpc>
            </a:pPr>
            <a:endParaRPr lang="en-US" sz="2200" dirty="0"/>
          </a:p>
          <a:p>
            <a:pPr>
              <a:lnSpc>
                <a:spcPct val="150000"/>
              </a:lnSpc>
            </a:pPr>
            <a:r>
              <a:rPr lang="en-US" sz="2200" dirty="0"/>
              <a:t>The  </a:t>
            </a:r>
            <a:r>
              <a:rPr lang="en-US" sz="2200" b="1" dirty="0"/>
              <a:t>static  zone,  </a:t>
            </a:r>
            <a:r>
              <a:rPr lang="en-US" sz="2200" dirty="0"/>
              <a:t>from  11  to  2  o'clock,  is  a   non traffic  area  where  equipment,  such as  nitrous  oxide, can be placed with the top extending into the assistant's zone.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5A707AE-EE24-4582-A85B-457BA82351A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65667"/>
            <a:ext cx="91440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002060"/>
                </a:solidFill>
              </a:rPr>
              <a:t>Scheduling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38200" y="1676400"/>
            <a:ext cx="830580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2200" dirty="0"/>
              <a:t>Goal: provide sufficient recovery time to avoid muscular fatigue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200" dirty="0"/>
              <a:t>Potential strategies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200" dirty="0"/>
              <a:t>Increase treatment time for more difficult patients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200" dirty="0"/>
              <a:t>Alternate heavy and light calculus patients within a schedule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200" dirty="0"/>
              <a:t>Vary procedures within the same appointment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200" dirty="0"/>
              <a:t>Shorten patient’s recall interval </a:t>
            </a:r>
          </a:p>
          <a:p>
            <a:pPr lvl="1" eaLnBrk="1" hangingPunct="1">
              <a:lnSpc>
                <a:spcPct val="150000"/>
              </a:lnSpc>
              <a:defRPr/>
            </a:pPr>
            <a:endParaRPr lang="en-US" sz="2200" dirty="0"/>
          </a:p>
          <a:p>
            <a:pPr lvl="1" eaLnBrk="1" hangingPunct="1">
              <a:lnSpc>
                <a:spcPct val="150000"/>
              </a:lnSpc>
              <a:defRPr/>
            </a:pPr>
            <a:endParaRPr lang="en-US" sz="2200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5A707AE-EE24-4582-A85B-457BA82351A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TAKE HOME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5048" cy="4953000"/>
          </a:xfrm>
        </p:spPr>
        <p:txBody>
          <a:bodyPr>
            <a:normAutofit fontScale="92500" lnSpcReduction="10000"/>
          </a:bodyPr>
          <a:lstStyle/>
          <a:p>
            <a:pPr fontAlgn="base">
              <a:buNone/>
            </a:pPr>
            <a:endParaRPr lang="en-US" b="1" dirty="0"/>
          </a:p>
          <a:p>
            <a:pPr fontAlgn="base"/>
            <a:r>
              <a:rPr lang="en-US" dirty="0"/>
              <a:t> Serious detrimental physiological changes in the body can result from abnormal postures, including muscle imbalances, muscle necrosis, trigger points, </a:t>
            </a:r>
            <a:r>
              <a:rPr lang="en-US" dirty="0" err="1"/>
              <a:t>hypomobile</a:t>
            </a:r>
            <a:r>
              <a:rPr lang="en-US" dirty="0"/>
              <a:t> joints, nerve compression, and spinal disk </a:t>
            </a:r>
            <a:r>
              <a:rPr lang="en-US" dirty="0" err="1"/>
              <a:t>herniation</a:t>
            </a:r>
            <a:r>
              <a:rPr lang="en-US" dirty="0"/>
              <a:t> or degeneration. These changes often result in pain, injury or MSDs.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Preventing chronic pain in dentistry may require a paradigm shift within the profession regarding clinical work habits, including proper use of ergonomic equipment, frequent short stretch breaks and regular strengthening exercise. 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Good ergonomic design of tools, processes and furniture </a:t>
            </a:r>
            <a:r>
              <a:rPr lang="en-US" dirty="0">
                <a:solidFill>
                  <a:srgbClr val="FF0000"/>
                </a:solidFill>
              </a:rPr>
              <a:t>DOES improve</a:t>
            </a:r>
            <a:r>
              <a:rPr lang="en-US" dirty="0"/>
              <a:t> personnel comfort, health, morale, productivity and readiness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 fontAlgn="base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5A707AE-EE24-4582-A85B-457BA82351A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FE9E5D-C2D2-2CA5-4449-F78FD641A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CABF59-87EC-A37D-BB7C-234798F07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Advances in operators position ?</a:t>
            </a:r>
          </a:p>
          <a:p>
            <a:r>
              <a:rPr lang="en-IN" dirty="0"/>
              <a:t>What is four handed dentistry ?</a:t>
            </a:r>
          </a:p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AFF657A-2F79-17BF-43DD-9B07B8050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07AE-EE24-4582-A85B-457BA82351A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1293469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en-US" sz="2400" dirty="0"/>
              <a:t>The Journal of the American Dental Association December 1, 2003vol. 134 no. 12 1604-1612.</a:t>
            </a:r>
          </a:p>
          <a:p>
            <a:pPr fontAlgn="base"/>
            <a:r>
              <a:rPr lang="en-US" sz="2400" dirty="0"/>
              <a:t>The Journal of Calif. Dent assoc. 1996 and 2002</a:t>
            </a:r>
          </a:p>
          <a:p>
            <a:pPr fontAlgn="base"/>
            <a:r>
              <a:rPr lang="en-US" sz="2400" dirty="0"/>
              <a:t>Textbook of operative dentistry : </a:t>
            </a:r>
            <a:r>
              <a:rPr lang="en-US" sz="2400" dirty="0" err="1"/>
              <a:t>Marzouk</a:t>
            </a:r>
            <a:endParaRPr lang="en-US" sz="2400" dirty="0"/>
          </a:p>
          <a:p>
            <a:r>
              <a:rPr lang="en-US" sz="2400" b="1" dirty="0"/>
              <a:t>Principles of operative dentistry : </a:t>
            </a:r>
            <a:r>
              <a:rPr lang="en-US" sz="2400" dirty="0"/>
              <a:t>A. J. E. </a:t>
            </a:r>
            <a:r>
              <a:rPr lang="en-US" sz="2400" dirty="0" err="1"/>
              <a:t>Qualtrough</a:t>
            </a:r>
            <a:r>
              <a:rPr lang="en-US" sz="2400" dirty="0"/>
              <a:t>, Julian </a:t>
            </a:r>
            <a:r>
              <a:rPr lang="en-US" sz="2400" dirty="0" err="1"/>
              <a:t>Satterthwaite</a:t>
            </a:r>
            <a:r>
              <a:rPr lang="en-US" sz="2400" dirty="0"/>
              <a:t>, </a:t>
            </a:r>
            <a:r>
              <a:rPr lang="en-US" sz="2400" dirty="0" err="1"/>
              <a:t>Leean</a:t>
            </a:r>
            <a:r>
              <a:rPr lang="en-US" sz="2400" dirty="0"/>
              <a:t> Morrow, Paul </a:t>
            </a:r>
            <a:r>
              <a:rPr lang="en-US" sz="2400" dirty="0" err="1"/>
              <a:t>Brunton</a:t>
            </a:r>
            <a:r>
              <a:rPr lang="en-US" sz="2400" dirty="0"/>
              <a:t> </a:t>
            </a:r>
          </a:p>
          <a:p>
            <a:r>
              <a:rPr lang="en-US" sz="2400" b="1" dirty="0"/>
              <a:t>Essentials of Operative Dentistry :</a:t>
            </a:r>
            <a:r>
              <a:rPr lang="en-US" sz="2400" dirty="0"/>
              <a:t> I. </a:t>
            </a:r>
            <a:r>
              <a:rPr lang="en-US" sz="2400" dirty="0" err="1"/>
              <a:t>Anand</a:t>
            </a:r>
            <a:r>
              <a:rPr lang="en-US" sz="2400" dirty="0"/>
              <a:t> Sherwood, Ph.D., L. </a:t>
            </a:r>
            <a:r>
              <a:rPr lang="en-US" sz="2400" dirty="0" err="1"/>
              <a:t>Lakshmi</a:t>
            </a:r>
            <a:r>
              <a:rPr lang="en-US" sz="2400" dirty="0"/>
              <a:t> (FRW) Narayanan</a:t>
            </a:r>
          </a:p>
          <a:p>
            <a:r>
              <a:rPr lang="en-US" sz="2400" dirty="0"/>
              <a:t>www.google.com</a:t>
            </a:r>
          </a:p>
          <a:p>
            <a:pPr fontAlgn="base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5A707AE-EE24-4582-A85B-457BA82351A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SPECIFIC LEARNING OBJECTIVES</a:t>
            </a:r>
            <a:endParaRPr lang="en-IN" dirty="0"/>
          </a:p>
        </p:txBody>
      </p:sp>
      <p:pic>
        <p:nvPicPr>
          <p:cNvPr id="4098" name="Picture 2" descr="C:\Users\alexandar\Desktop\ergonomics\HlthSaf_Table_Sept_200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1623219" y="2490788"/>
            <a:ext cx="5905500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5A707AE-EE24-4582-A85B-457BA82351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3576151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Homer Simpson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0600" y="457200"/>
            <a:ext cx="6705600" cy="5651863"/>
          </a:xfrm>
          <a:noFill/>
          <a:ln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5A707AE-EE24-4582-A85B-457BA82351A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04928" y="6172200"/>
            <a:ext cx="27628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Thank You !!!</a:t>
            </a: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Definition </a:t>
            </a:r>
          </a:p>
          <a:p>
            <a:r>
              <a:rPr lang="en-US" dirty="0"/>
              <a:t>Work place </a:t>
            </a:r>
            <a:r>
              <a:rPr lang="en-US" dirty="0" err="1"/>
              <a:t>inervation</a:t>
            </a:r>
            <a:endParaRPr lang="en-US" dirty="0"/>
          </a:p>
          <a:p>
            <a:r>
              <a:rPr lang="en-US" dirty="0"/>
              <a:t>Improving ergonomics in a dental set up</a:t>
            </a:r>
          </a:p>
          <a:p>
            <a:r>
              <a:rPr lang="en-US" dirty="0"/>
              <a:t>Conclusion</a:t>
            </a:r>
          </a:p>
          <a:p>
            <a:r>
              <a:rPr lang="en-US" dirty="0"/>
              <a:t>References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5A707AE-EE24-4582-A85B-457BA82351A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0"/>
            <a:ext cx="4267200" cy="109696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What is Ergonomics?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3048000"/>
            <a:ext cx="7442201" cy="4419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/>
              <a:t>    “Ergo” means work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/>
              <a:t>    “</a:t>
            </a:r>
            <a:r>
              <a:rPr lang="en-US" sz="2800" dirty="0" err="1"/>
              <a:t>Nomos</a:t>
            </a:r>
            <a:r>
              <a:rPr lang="en-US" sz="2800" dirty="0"/>
              <a:t>” means natural laws or systems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Ergonomics is the science of work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5A707AE-EE24-4582-A85B-457BA82351A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52800" y="841179"/>
            <a:ext cx="2781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Introduction </a:t>
            </a: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90135"/>
            <a:ext cx="7467600" cy="3444997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ct val="20000"/>
              </a:spcAft>
            </a:pPr>
            <a:r>
              <a:rPr lang="en-US" dirty="0"/>
              <a:t>How you </a:t>
            </a:r>
            <a:r>
              <a:rPr lang="en-US" b="1" dirty="0"/>
              <a:t>position</a:t>
            </a:r>
            <a:r>
              <a:rPr lang="en-US" dirty="0"/>
              <a:t> yourself, your </a:t>
            </a:r>
            <a:r>
              <a:rPr lang="en-US" b="1" dirty="0"/>
              <a:t>patient</a:t>
            </a:r>
            <a:r>
              <a:rPr lang="en-US" dirty="0"/>
              <a:t>, how </a:t>
            </a:r>
            <a:r>
              <a:rPr lang="en-US" b="1" dirty="0"/>
              <a:t>equipment </a:t>
            </a:r>
            <a:r>
              <a:rPr lang="en-US" dirty="0"/>
              <a:t>is utilized, how the </a:t>
            </a:r>
            <a:r>
              <a:rPr lang="en-US" b="1" dirty="0"/>
              <a:t>workplace</a:t>
            </a:r>
            <a:r>
              <a:rPr lang="en-US" dirty="0"/>
              <a:t> is designed and how it impacts </a:t>
            </a:r>
            <a:r>
              <a:rPr lang="en-US" b="1" dirty="0"/>
              <a:t>your health</a:t>
            </a:r>
            <a:endParaRPr lang="en-US" b="1" i="1" dirty="0"/>
          </a:p>
          <a:p>
            <a:pPr>
              <a:lnSpc>
                <a:spcPct val="150000"/>
              </a:lnSpc>
              <a:spcAft>
                <a:spcPct val="20000"/>
              </a:spcAft>
            </a:pPr>
            <a:r>
              <a:rPr lang="en-US" b="1" i="1" dirty="0"/>
              <a:t>ERGONOMICS</a:t>
            </a:r>
            <a:r>
              <a:rPr lang="en-US" i="1" dirty="0"/>
              <a:t> is a </a:t>
            </a:r>
            <a:r>
              <a:rPr lang="en-US" i="1" u="sng" dirty="0"/>
              <a:t>way to work smarter, more efficiently with less effort and discomfort to the human body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07AE-EE24-4582-A85B-457BA82351A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52800" y="990600"/>
            <a:ext cx="2781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Introduction </a:t>
            </a:r>
          </a:p>
        </p:txBody>
      </p:sp>
    </p:spTree>
    <p:extLst>
      <p:ext uri="{BB962C8B-B14F-4D97-AF65-F5344CB8AC3E}">
        <p14:creationId xmlns:p14="http://schemas.microsoft.com/office/powerpoint/2010/main" xmlns="" val="356538488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289800" cy="130386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/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>FOUR-HANDED   DENTISTRY</a:t>
            </a:r>
            <a:r>
              <a:rPr lang="en-US" dirty="0">
                <a:solidFill>
                  <a:srgbClr val="002060"/>
                </a:solidFill>
              </a:rPr>
              <a:t> </a:t>
            </a:r>
            <a:br>
              <a:rPr lang="en-US" dirty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773382"/>
            <a:ext cx="7594600" cy="4495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The goal of four-handed dentistry is to allow the dentist and assistant to function as a team in a seated position with maximal efficiency and minimal strain.</a:t>
            </a:r>
          </a:p>
          <a:p>
            <a:pPr>
              <a:lnSpc>
                <a:spcPct val="150000"/>
              </a:lnSpc>
            </a:pPr>
            <a:r>
              <a:rPr lang="en-US" dirty="0"/>
              <a:t>Fourhanded  dentistry, increases  productivity,  but  also red-</a:t>
            </a:r>
            <a:r>
              <a:rPr lang="en-US" dirty="0" err="1"/>
              <a:t>uces</a:t>
            </a:r>
            <a:r>
              <a:rPr lang="en-US" dirty="0"/>
              <a:t> stress  and fatigue  on  the  provider  and  assistant.  </a:t>
            </a:r>
          </a:p>
          <a:p>
            <a:pPr>
              <a:lnSpc>
                <a:spcPct val="150000"/>
              </a:lnSpc>
            </a:pPr>
            <a:r>
              <a:rPr lang="en-US" dirty="0"/>
              <a:t>Four-handed dentistry can be used in all of the specialty areas. 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5A707AE-EE24-4582-A85B-457BA82351A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77273"/>
            <a:ext cx="6798734" cy="1303867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Close support dentistry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7772400" cy="5486400"/>
          </a:xfrm>
        </p:spPr>
        <p:txBody>
          <a:bodyPr>
            <a:normAutofit/>
          </a:bodyPr>
          <a:lstStyle/>
          <a:p>
            <a:r>
              <a:rPr lang="en-US" dirty="0"/>
              <a:t>There is close cooperation between the dentist and the dental nurse in the actual dental treatment of the patients.</a:t>
            </a:r>
          </a:p>
          <a:p>
            <a:endParaRPr lang="en-US" dirty="0"/>
          </a:p>
          <a:p>
            <a:r>
              <a:rPr lang="en-US" dirty="0"/>
              <a:t>A principal role of the dental nurse is to maintain a clean working field so that the patient is comfortable and the dentist can see the working area.</a:t>
            </a:r>
          </a:p>
          <a:p>
            <a:endParaRPr lang="en-US" dirty="0"/>
          </a:p>
          <a:p>
            <a:r>
              <a:rPr lang="en-US" dirty="0"/>
              <a:t>This involves aspiration of water, retraction of soft tissues, keeping the mirror moisture free and keeping the cavity free of debris.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5A707AE-EE24-4582-A85B-457BA82351A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676400"/>
            <a:ext cx="3733800" cy="43304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5A707AE-EE24-4582-A85B-457BA82351A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533400"/>
            <a:ext cx="7059046" cy="563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159" y="599074"/>
            <a:ext cx="6798734" cy="1303867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/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3200" b="1" dirty="0">
                <a:solidFill>
                  <a:srgbClr val="002060"/>
                </a:solidFill>
              </a:rPr>
              <a:t>ZONES AND POSITIONS </a:t>
            </a:r>
            <a:br>
              <a:rPr lang="en-US" sz="3200" b="1" dirty="0">
                <a:solidFill>
                  <a:srgbClr val="002060"/>
                </a:solidFill>
              </a:rPr>
            </a:br>
            <a:endParaRPr lang="en-U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83197808"/>
              </p:ext>
            </p:extLst>
          </p:nvPr>
        </p:nvGraphicFramePr>
        <p:xfrm>
          <a:off x="609600" y="1600200"/>
          <a:ext cx="7917872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5A707AE-EE24-4582-A85B-457BA82351A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7600" y="228600"/>
            <a:ext cx="1460115" cy="167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</TotalTime>
  <Words>494</Words>
  <Application>Microsoft Office PowerPoint</Application>
  <PresentationFormat>On-screen Show (4:3)</PresentationFormat>
  <Paragraphs>108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Organic</vt:lpstr>
      <vt:lpstr>Slide 1</vt:lpstr>
      <vt:lpstr>SPECIFIC LEARNING OBJECTIVES</vt:lpstr>
      <vt:lpstr>Contents </vt:lpstr>
      <vt:lpstr>What is Ergonomics?</vt:lpstr>
      <vt:lpstr>Slide 5</vt:lpstr>
      <vt:lpstr> FOUR-HANDED   DENTISTRY  </vt:lpstr>
      <vt:lpstr>Close support dentistry</vt:lpstr>
      <vt:lpstr>Slide 8</vt:lpstr>
      <vt:lpstr> ZONES AND POSITIONS  </vt:lpstr>
      <vt:lpstr>Slide 10</vt:lpstr>
      <vt:lpstr>Slide 11</vt:lpstr>
      <vt:lpstr>Slide 12</vt:lpstr>
      <vt:lpstr>Slide 13</vt:lpstr>
      <vt:lpstr>Slide 14</vt:lpstr>
      <vt:lpstr>Slide 15</vt:lpstr>
      <vt:lpstr>Scheduling</vt:lpstr>
      <vt:lpstr>TAKE HOME MESSAGE</vt:lpstr>
      <vt:lpstr>QUESTIONS</vt:lpstr>
      <vt:lpstr>References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Morning</dc:title>
  <dc:creator>Computer</dc:creator>
  <cp:lastModifiedBy>test</cp:lastModifiedBy>
  <cp:revision>57</cp:revision>
  <dcterms:created xsi:type="dcterms:W3CDTF">2011-05-08T05:16:54Z</dcterms:created>
  <dcterms:modified xsi:type="dcterms:W3CDTF">2023-04-18T07:15:59Z</dcterms:modified>
</cp:coreProperties>
</file>